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67" r:id="rId4"/>
    <p:sldId id="270" r:id="rId5"/>
    <p:sldId id="273" r:id="rId6"/>
    <p:sldId id="265" r:id="rId7"/>
    <p:sldId id="268" r:id="rId8"/>
    <p:sldId id="272" r:id="rId9"/>
    <p:sldId id="263" r:id="rId10"/>
    <p:sldId id="269" r:id="rId11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26"/>
  </p:normalViewPr>
  <p:slideViewPr>
    <p:cSldViewPr snapToGrid="0" snapToObjects="1">
      <p:cViewPr varScale="1">
        <p:scale>
          <a:sx n="104" d="100"/>
          <a:sy n="104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hyperlink" Target="https://www.irs.gov/tax-professionals/choosing-a-tax-professional" TargetMode="External"/><Relationship Id="rId1" Type="http://schemas.openxmlformats.org/officeDocument/2006/relationships/hyperlink" Target="https://www.revenue.alabama.gov/tax-incentives/employer-tax-credit/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susan@levitatelegal.com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s.gov/tax-professionals/choosing-a-tax-professional" TargetMode="External"/><Relationship Id="rId3" Type="http://schemas.openxmlformats.org/officeDocument/2006/relationships/hyperlink" Target="https://www.revenue.alabama.gov/tax-incentives/employer-tax-credit/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susan@levitatelega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7697F-993B-4505-AFB5-65917FF3C9E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6E0BDC-55DB-43D3-AFD1-48485CAFE7A8}">
      <dgm:prSet/>
      <dgm:spPr/>
      <dgm:t>
        <a:bodyPr/>
        <a:lstStyle/>
        <a:p>
          <a:r>
            <a:rPr lang="en-US"/>
            <a:t>State income taxes</a:t>
          </a:r>
        </a:p>
      </dgm:t>
    </dgm:pt>
    <dgm:pt modelId="{FE45AE52-381C-44D1-99D5-B030DAE8C715}" type="parTrans" cxnId="{2595F0D5-196B-4185-81FC-EC60A6B8BBCC}">
      <dgm:prSet/>
      <dgm:spPr/>
      <dgm:t>
        <a:bodyPr/>
        <a:lstStyle/>
        <a:p>
          <a:endParaRPr lang="en-US"/>
        </a:p>
      </dgm:t>
    </dgm:pt>
    <dgm:pt modelId="{8A89811E-E3FF-4840-A3D9-0EAFB6472FDA}" type="sibTrans" cxnId="{2595F0D5-196B-4185-81FC-EC60A6B8BBCC}">
      <dgm:prSet/>
      <dgm:spPr/>
      <dgm:t>
        <a:bodyPr/>
        <a:lstStyle/>
        <a:p>
          <a:endParaRPr lang="en-US"/>
        </a:p>
      </dgm:t>
    </dgm:pt>
    <dgm:pt modelId="{1E03B585-908E-402F-A8DD-D78C8345CF4E}">
      <dgm:prSet/>
      <dgm:spPr/>
      <dgm:t>
        <a:bodyPr/>
        <a:lstStyle/>
        <a:p>
          <a:r>
            <a:rPr lang="en-US" b="0" i="0" dirty="0"/>
            <a:t>State Portion of Financial institution excise tax</a:t>
          </a:r>
          <a:endParaRPr lang="en-US" dirty="0"/>
        </a:p>
      </dgm:t>
    </dgm:pt>
    <dgm:pt modelId="{800FFADC-E9CE-4A12-AEAB-B95FD9AA52F3}" type="parTrans" cxnId="{F04C32B9-1A3F-423F-903F-68161AC27B2D}">
      <dgm:prSet/>
      <dgm:spPr/>
      <dgm:t>
        <a:bodyPr/>
        <a:lstStyle/>
        <a:p>
          <a:endParaRPr lang="en-US"/>
        </a:p>
      </dgm:t>
    </dgm:pt>
    <dgm:pt modelId="{64D3C4A9-E940-459B-B5B0-12C43C04D45F}" type="sibTrans" cxnId="{F04C32B9-1A3F-423F-903F-68161AC27B2D}">
      <dgm:prSet/>
      <dgm:spPr/>
      <dgm:t>
        <a:bodyPr/>
        <a:lstStyle/>
        <a:p>
          <a:endParaRPr lang="en-US"/>
        </a:p>
      </dgm:t>
    </dgm:pt>
    <dgm:pt modelId="{0E91208A-7A41-4A92-B5A6-4526809D3415}">
      <dgm:prSet/>
      <dgm:spPr/>
      <dgm:t>
        <a:bodyPr/>
        <a:lstStyle/>
        <a:p>
          <a:r>
            <a:rPr lang="en-US" b="0" i="0"/>
            <a:t>Insurance premiums tax</a:t>
          </a:r>
          <a:endParaRPr lang="en-US"/>
        </a:p>
      </dgm:t>
    </dgm:pt>
    <dgm:pt modelId="{45331A50-C3D7-49D1-BAA3-30152B6191DB}" type="parTrans" cxnId="{391E3D31-F34F-4A7A-9666-2EE4DC8CC1EC}">
      <dgm:prSet/>
      <dgm:spPr/>
      <dgm:t>
        <a:bodyPr/>
        <a:lstStyle/>
        <a:p>
          <a:endParaRPr lang="en-US"/>
        </a:p>
      </dgm:t>
    </dgm:pt>
    <dgm:pt modelId="{02A4407B-AC61-4013-AD74-7F9DFD7920D0}" type="sibTrans" cxnId="{391E3D31-F34F-4A7A-9666-2EE4DC8CC1EC}">
      <dgm:prSet/>
      <dgm:spPr/>
      <dgm:t>
        <a:bodyPr/>
        <a:lstStyle/>
        <a:p>
          <a:endParaRPr lang="en-US"/>
        </a:p>
      </dgm:t>
    </dgm:pt>
    <dgm:pt modelId="{BC4BFB83-99F2-4A5F-BF60-1EA2BE77EFE8}">
      <dgm:prSet/>
      <dgm:spPr/>
      <dgm:t>
        <a:bodyPr/>
        <a:lstStyle/>
        <a:p>
          <a:r>
            <a:rPr lang="en-US" b="0" i="0"/>
            <a:t>Utility license tax (for utility companies)</a:t>
          </a:r>
          <a:endParaRPr lang="en-US"/>
        </a:p>
      </dgm:t>
    </dgm:pt>
    <dgm:pt modelId="{C62D1F55-4CA4-47E9-8E3D-5D00EE380928}" type="parTrans" cxnId="{E3A50ED5-7837-4449-B853-AA60929E754A}">
      <dgm:prSet/>
      <dgm:spPr/>
      <dgm:t>
        <a:bodyPr/>
        <a:lstStyle/>
        <a:p>
          <a:endParaRPr lang="en-US"/>
        </a:p>
      </dgm:t>
    </dgm:pt>
    <dgm:pt modelId="{7B8AC92E-83D8-42B9-B791-9CF17570B665}" type="sibTrans" cxnId="{E3A50ED5-7837-4449-B853-AA60929E754A}">
      <dgm:prSet/>
      <dgm:spPr/>
      <dgm:t>
        <a:bodyPr/>
        <a:lstStyle/>
        <a:p>
          <a:endParaRPr lang="en-US"/>
        </a:p>
      </dgm:t>
    </dgm:pt>
    <dgm:pt modelId="{C8108478-C70A-2D47-9720-C607360F5477}" type="pres">
      <dgm:prSet presAssocID="{B667697F-993B-4505-AFB5-65917FF3C9EE}" presName="outerComposite" presStyleCnt="0">
        <dgm:presLayoutVars>
          <dgm:chMax val="5"/>
          <dgm:dir/>
          <dgm:resizeHandles val="exact"/>
        </dgm:presLayoutVars>
      </dgm:prSet>
      <dgm:spPr/>
    </dgm:pt>
    <dgm:pt modelId="{D5677FC1-080E-AC4B-BE33-2DF0AE4BA296}" type="pres">
      <dgm:prSet presAssocID="{B667697F-993B-4505-AFB5-65917FF3C9EE}" presName="dummyMaxCanvas" presStyleCnt="0">
        <dgm:presLayoutVars/>
      </dgm:prSet>
      <dgm:spPr/>
    </dgm:pt>
    <dgm:pt modelId="{AC8323F3-5CF6-1F4B-9B2F-EC3C3D15BD89}" type="pres">
      <dgm:prSet presAssocID="{B667697F-993B-4505-AFB5-65917FF3C9EE}" presName="FourNodes_1" presStyleLbl="node1" presStyleIdx="0" presStyleCnt="4">
        <dgm:presLayoutVars>
          <dgm:bulletEnabled val="1"/>
        </dgm:presLayoutVars>
      </dgm:prSet>
      <dgm:spPr/>
    </dgm:pt>
    <dgm:pt modelId="{6683AE5E-E226-BD49-B021-3EAA3C4A7919}" type="pres">
      <dgm:prSet presAssocID="{B667697F-993B-4505-AFB5-65917FF3C9EE}" presName="FourNodes_2" presStyleLbl="node1" presStyleIdx="1" presStyleCnt="4">
        <dgm:presLayoutVars>
          <dgm:bulletEnabled val="1"/>
        </dgm:presLayoutVars>
      </dgm:prSet>
      <dgm:spPr/>
    </dgm:pt>
    <dgm:pt modelId="{B5B9B621-BB2E-CE4F-8455-26A4748E57DC}" type="pres">
      <dgm:prSet presAssocID="{B667697F-993B-4505-AFB5-65917FF3C9EE}" presName="FourNodes_3" presStyleLbl="node1" presStyleIdx="2" presStyleCnt="4">
        <dgm:presLayoutVars>
          <dgm:bulletEnabled val="1"/>
        </dgm:presLayoutVars>
      </dgm:prSet>
      <dgm:spPr/>
    </dgm:pt>
    <dgm:pt modelId="{A031DFE5-C23A-2C4F-AA51-505F80EA9B27}" type="pres">
      <dgm:prSet presAssocID="{B667697F-993B-4505-AFB5-65917FF3C9EE}" presName="FourNodes_4" presStyleLbl="node1" presStyleIdx="3" presStyleCnt="4">
        <dgm:presLayoutVars>
          <dgm:bulletEnabled val="1"/>
        </dgm:presLayoutVars>
      </dgm:prSet>
      <dgm:spPr/>
    </dgm:pt>
    <dgm:pt modelId="{EF5FEE10-0ADE-9B43-A625-9CEF31AD9482}" type="pres">
      <dgm:prSet presAssocID="{B667697F-993B-4505-AFB5-65917FF3C9EE}" presName="FourConn_1-2" presStyleLbl="fgAccFollowNode1" presStyleIdx="0" presStyleCnt="3">
        <dgm:presLayoutVars>
          <dgm:bulletEnabled val="1"/>
        </dgm:presLayoutVars>
      </dgm:prSet>
      <dgm:spPr/>
    </dgm:pt>
    <dgm:pt modelId="{99A318F5-6D55-7141-A541-1A26AEE0D1D6}" type="pres">
      <dgm:prSet presAssocID="{B667697F-993B-4505-AFB5-65917FF3C9EE}" presName="FourConn_2-3" presStyleLbl="fgAccFollowNode1" presStyleIdx="1" presStyleCnt="3">
        <dgm:presLayoutVars>
          <dgm:bulletEnabled val="1"/>
        </dgm:presLayoutVars>
      </dgm:prSet>
      <dgm:spPr/>
    </dgm:pt>
    <dgm:pt modelId="{35A06759-2EB8-A444-BE78-240B0468A310}" type="pres">
      <dgm:prSet presAssocID="{B667697F-993B-4505-AFB5-65917FF3C9EE}" presName="FourConn_3-4" presStyleLbl="fgAccFollowNode1" presStyleIdx="2" presStyleCnt="3">
        <dgm:presLayoutVars>
          <dgm:bulletEnabled val="1"/>
        </dgm:presLayoutVars>
      </dgm:prSet>
      <dgm:spPr/>
    </dgm:pt>
    <dgm:pt modelId="{E9777DF7-7DC0-C74F-9349-57B1CF9F3ED4}" type="pres">
      <dgm:prSet presAssocID="{B667697F-993B-4505-AFB5-65917FF3C9EE}" presName="FourNodes_1_text" presStyleLbl="node1" presStyleIdx="3" presStyleCnt="4">
        <dgm:presLayoutVars>
          <dgm:bulletEnabled val="1"/>
        </dgm:presLayoutVars>
      </dgm:prSet>
      <dgm:spPr/>
    </dgm:pt>
    <dgm:pt modelId="{79711949-F56B-1E45-AC5A-913473FDE333}" type="pres">
      <dgm:prSet presAssocID="{B667697F-993B-4505-AFB5-65917FF3C9EE}" presName="FourNodes_2_text" presStyleLbl="node1" presStyleIdx="3" presStyleCnt="4">
        <dgm:presLayoutVars>
          <dgm:bulletEnabled val="1"/>
        </dgm:presLayoutVars>
      </dgm:prSet>
      <dgm:spPr/>
    </dgm:pt>
    <dgm:pt modelId="{5C4030C1-F77D-BB4B-943D-98254AC3E157}" type="pres">
      <dgm:prSet presAssocID="{B667697F-993B-4505-AFB5-65917FF3C9EE}" presName="FourNodes_3_text" presStyleLbl="node1" presStyleIdx="3" presStyleCnt="4">
        <dgm:presLayoutVars>
          <dgm:bulletEnabled val="1"/>
        </dgm:presLayoutVars>
      </dgm:prSet>
      <dgm:spPr/>
    </dgm:pt>
    <dgm:pt modelId="{93CBB781-1FC1-BC4F-8036-135F8F739DE9}" type="pres">
      <dgm:prSet presAssocID="{B667697F-993B-4505-AFB5-65917FF3C9E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91E3D31-F34F-4A7A-9666-2EE4DC8CC1EC}" srcId="{B667697F-993B-4505-AFB5-65917FF3C9EE}" destId="{0E91208A-7A41-4A92-B5A6-4526809D3415}" srcOrd="2" destOrd="0" parTransId="{45331A50-C3D7-49D1-BAA3-30152B6191DB}" sibTransId="{02A4407B-AC61-4013-AD74-7F9DFD7920D0}"/>
    <dgm:cxn modelId="{5599B73D-DF8F-524B-B414-BC19AB91F26E}" type="presOf" srcId="{02A4407B-AC61-4013-AD74-7F9DFD7920D0}" destId="{35A06759-2EB8-A444-BE78-240B0468A310}" srcOrd="0" destOrd="0" presId="urn:microsoft.com/office/officeart/2005/8/layout/vProcess5"/>
    <dgm:cxn modelId="{0471894F-8C6A-C544-B0F4-8E0105760DB7}" type="presOf" srcId="{B667697F-993B-4505-AFB5-65917FF3C9EE}" destId="{C8108478-C70A-2D47-9720-C607360F5477}" srcOrd="0" destOrd="0" presId="urn:microsoft.com/office/officeart/2005/8/layout/vProcess5"/>
    <dgm:cxn modelId="{DD116F57-BE7F-EF4A-BCCE-81CF61645FB7}" type="presOf" srcId="{0E91208A-7A41-4A92-B5A6-4526809D3415}" destId="{5C4030C1-F77D-BB4B-943D-98254AC3E157}" srcOrd="1" destOrd="0" presId="urn:microsoft.com/office/officeart/2005/8/layout/vProcess5"/>
    <dgm:cxn modelId="{A7486E5B-B27B-A84A-BC17-86BBCF009BB5}" type="presOf" srcId="{1E03B585-908E-402F-A8DD-D78C8345CF4E}" destId="{6683AE5E-E226-BD49-B021-3EAA3C4A7919}" srcOrd="0" destOrd="0" presId="urn:microsoft.com/office/officeart/2005/8/layout/vProcess5"/>
    <dgm:cxn modelId="{CD086870-6275-F648-B1D6-AE50DAD48637}" type="presOf" srcId="{8A89811E-E3FF-4840-A3D9-0EAFB6472FDA}" destId="{EF5FEE10-0ADE-9B43-A625-9CEF31AD9482}" srcOrd="0" destOrd="0" presId="urn:microsoft.com/office/officeart/2005/8/layout/vProcess5"/>
    <dgm:cxn modelId="{8C46F37D-C662-9F49-B5A2-96219E994539}" type="presOf" srcId="{786E0BDC-55DB-43D3-AFD1-48485CAFE7A8}" destId="{AC8323F3-5CF6-1F4B-9B2F-EC3C3D15BD89}" srcOrd="0" destOrd="0" presId="urn:microsoft.com/office/officeart/2005/8/layout/vProcess5"/>
    <dgm:cxn modelId="{95F2A77E-BC4D-4347-A981-3BEAD727833A}" type="presOf" srcId="{1E03B585-908E-402F-A8DD-D78C8345CF4E}" destId="{79711949-F56B-1E45-AC5A-913473FDE333}" srcOrd="1" destOrd="0" presId="urn:microsoft.com/office/officeart/2005/8/layout/vProcess5"/>
    <dgm:cxn modelId="{82D9F39E-E8F4-584F-8045-7919BD538787}" type="presOf" srcId="{64D3C4A9-E940-459B-B5B0-12C43C04D45F}" destId="{99A318F5-6D55-7141-A541-1A26AEE0D1D6}" srcOrd="0" destOrd="0" presId="urn:microsoft.com/office/officeart/2005/8/layout/vProcess5"/>
    <dgm:cxn modelId="{3A5A13A7-5253-A547-A1D7-B636A5C66569}" type="presOf" srcId="{BC4BFB83-99F2-4A5F-BF60-1EA2BE77EFE8}" destId="{93CBB781-1FC1-BC4F-8036-135F8F739DE9}" srcOrd="1" destOrd="0" presId="urn:microsoft.com/office/officeart/2005/8/layout/vProcess5"/>
    <dgm:cxn modelId="{A010BAB5-C681-F244-A417-23F2244D75AE}" type="presOf" srcId="{786E0BDC-55DB-43D3-AFD1-48485CAFE7A8}" destId="{E9777DF7-7DC0-C74F-9349-57B1CF9F3ED4}" srcOrd="1" destOrd="0" presId="urn:microsoft.com/office/officeart/2005/8/layout/vProcess5"/>
    <dgm:cxn modelId="{F04C32B9-1A3F-423F-903F-68161AC27B2D}" srcId="{B667697F-993B-4505-AFB5-65917FF3C9EE}" destId="{1E03B585-908E-402F-A8DD-D78C8345CF4E}" srcOrd="1" destOrd="0" parTransId="{800FFADC-E9CE-4A12-AEAB-B95FD9AA52F3}" sibTransId="{64D3C4A9-E940-459B-B5B0-12C43C04D45F}"/>
    <dgm:cxn modelId="{B8239CC5-FE78-F84C-ADAD-D729B0FCEFC3}" type="presOf" srcId="{BC4BFB83-99F2-4A5F-BF60-1EA2BE77EFE8}" destId="{A031DFE5-C23A-2C4F-AA51-505F80EA9B27}" srcOrd="0" destOrd="0" presId="urn:microsoft.com/office/officeart/2005/8/layout/vProcess5"/>
    <dgm:cxn modelId="{D40A9FCC-4770-7348-9FFB-6888F29BF279}" type="presOf" srcId="{0E91208A-7A41-4A92-B5A6-4526809D3415}" destId="{B5B9B621-BB2E-CE4F-8455-26A4748E57DC}" srcOrd="0" destOrd="0" presId="urn:microsoft.com/office/officeart/2005/8/layout/vProcess5"/>
    <dgm:cxn modelId="{E3A50ED5-7837-4449-B853-AA60929E754A}" srcId="{B667697F-993B-4505-AFB5-65917FF3C9EE}" destId="{BC4BFB83-99F2-4A5F-BF60-1EA2BE77EFE8}" srcOrd="3" destOrd="0" parTransId="{C62D1F55-4CA4-47E9-8E3D-5D00EE380928}" sibTransId="{7B8AC92E-83D8-42B9-B791-9CF17570B665}"/>
    <dgm:cxn modelId="{2595F0D5-196B-4185-81FC-EC60A6B8BBCC}" srcId="{B667697F-993B-4505-AFB5-65917FF3C9EE}" destId="{786E0BDC-55DB-43D3-AFD1-48485CAFE7A8}" srcOrd="0" destOrd="0" parTransId="{FE45AE52-381C-44D1-99D5-B030DAE8C715}" sibTransId="{8A89811E-E3FF-4840-A3D9-0EAFB6472FDA}"/>
    <dgm:cxn modelId="{A7F228DF-F1F5-F44A-9C6A-AA60B7F7D5AC}" type="presParOf" srcId="{C8108478-C70A-2D47-9720-C607360F5477}" destId="{D5677FC1-080E-AC4B-BE33-2DF0AE4BA296}" srcOrd="0" destOrd="0" presId="urn:microsoft.com/office/officeart/2005/8/layout/vProcess5"/>
    <dgm:cxn modelId="{BC64DADD-1523-FE4F-A341-581D079DA591}" type="presParOf" srcId="{C8108478-C70A-2D47-9720-C607360F5477}" destId="{AC8323F3-5CF6-1F4B-9B2F-EC3C3D15BD89}" srcOrd="1" destOrd="0" presId="urn:microsoft.com/office/officeart/2005/8/layout/vProcess5"/>
    <dgm:cxn modelId="{0C96BB15-A40A-DD4B-9C65-E1FFDCE6B55F}" type="presParOf" srcId="{C8108478-C70A-2D47-9720-C607360F5477}" destId="{6683AE5E-E226-BD49-B021-3EAA3C4A7919}" srcOrd="2" destOrd="0" presId="urn:microsoft.com/office/officeart/2005/8/layout/vProcess5"/>
    <dgm:cxn modelId="{FCFBA869-29D2-6941-B37F-C21A47B4156B}" type="presParOf" srcId="{C8108478-C70A-2D47-9720-C607360F5477}" destId="{B5B9B621-BB2E-CE4F-8455-26A4748E57DC}" srcOrd="3" destOrd="0" presId="urn:microsoft.com/office/officeart/2005/8/layout/vProcess5"/>
    <dgm:cxn modelId="{4CA9C3B5-59FB-8148-99DF-715B16884A49}" type="presParOf" srcId="{C8108478-C70A-2D47-9720-C607360F5477}" destId="{A031DFE5-C23A-2C4F-AA51-505F80EA9B27}" srcOrd="4" destOrd="0" presId="urn:microsoft.com/office/officeart/2005/8/layout/vProcess5"/>
    <dgm:cxn modelId="{E720930E-54A5-174B-8EA5-515C95E807AB}" type="presParOf" srcId="{C8108478-C70A-2D47-9720-C607360F5477}" destId="{EF5FEE10-0ADE-9B43-A625-9CEF31AD9482}" srcOrd="5" destOrd="0" presId="urn:microsoft.com/office/officeart/2005/8/layout/vProcess5"/>
    <dgm:cxn modelId="{EFBF0F4C-595A-7440-AB8A-653575B52AA7}" type="presParOf" srcId="{C8108478-C70A-2D47-9720-C607360F5477}" destId="{99A318F5-6D55-7141-A541-1A26AEE0D1D6}" srcOrd="6" destOrd="0" presId="urn:microsoft.com/office/officeart/2005/8/layout/vProcess5"/>
    <dgm:cxn modelId="{0B51BD99-5C65-3F4D-BF94-B082AA8F1668}" type="presParOf" srcId="{C8108478-C70A-2D47-9720-C607360F5477}" destId="{35A06759-2EB8-A444-BE78-240B0468A310}" srcOrd="7" destOrd="0" presId="urn:microsoft.com/office/officeart/2005/8/layout/vProcess5"/>
    <dgm:cxn modelId="{234B6174-5062-8C42-91E0-AB37C906F048}" type="presParOf" srcId="{C8108478-C70A-2D47-9720-C607360F5477}" destId="{E9777DF7-7DC0-C74F-9349-57B1CF9F3ED4}" srcOrd="8" destOrd="0" presId="urn:microsoft.com/office/officeart/2005/8/layout/vProcess5"/>
    <dgm:cxn modelId="{4D7DC01F-F7F4-FB46-9E90-9C0910441135}" type="presParOf" srcId="{C8108478-C70A-2D47-9720-C607360F5477}" destId="{79711949-F56B-1E45-AC5A-913473FDE333}" srcOrd="9" destOrd="0" presId="urn:microsoft.com/office/officeart/2005/8/layout/vProcess5"/>
    <dgm:cxn modelId="{DE53E0DB-86EB-CB4B-9EC5-7D8D3CFC7F77}" type="presParOf" srcId="{C8108478-C70A-2D47-9720-C607360F5477}" destId="{5C4030C1-F77D-BB4B-943D-98254AC3E157}" srcOrd="10" destOrd="0" presId="urn:microsoft.com/office/officeart/2005/8/layout/vProcess5"/>
    <dgm:cxn modelId="{9499D39C-5DA6-C34E-99A0-0F30ED1798BF}" type="presParOf" srcId="{C8108478-C70A-2D47-9720-C607360F5477}" destId="{93CBB781-1FC1-BC4F-8036-135F8F739D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DBC18-644C-48F2-816C-CDAB852F3BE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4532CE-3654-4F47-8CBF-8DED65DE9AC3}">
      <dgm:prSet/>
      <dgm:spPr/>
      <dgm:t>
        <a:bodyPr/>
        <a:lstStyle/>
        <a:p>
          <a:r>
            <a:rPr lang="en-US" b="0" i="0" dirty="0"/>
            <a:t>Reserve a credit allocation via </a:t>
          </a:r>
          <a:r>
            <a:rPr lang="en-US" b="1" i="0" dirty="0"/>
            <a:t>My Alabama Taxes</a:t>
          </a:r>
          <a:r>
            <a:rPr lang="en-US" b="0" i="0" dirty="0"/>
            <a:t> starting March 1, 2025</a:t>
          </a:r>
          <a:endParaRPr lang="en-US" dirty="0"/>
        </a:p>
      </dgm:t>
    </dgm:pt>
    <dgm:pt modelId="{42D3B203-5511-4790-B781-2957C5D5D4FA}" type="parTrans" cxnId="{8548A8A0-74A4-4EA8-971F-D6A0F38119DD}">
      <dgm:prSet/>
      <dgm:spPr/>
      <dgm:t>
        <a:bodyPr/>
        <a:lstStyle/>
        <a:p>
          <a:endParaRPr lang="en-US"/>
        </a:p>
      </dgm:t>
    </dgm:pt>
    <dgm:pt modelId="{028E81B1-F522-464B-B067-25372850C2AB}" type="sibTrans" cxnId="{8548A8A0-74A4-4EA8-971F-D6A0F38119DD}">
      <dgm:prSet/>
      <dgm:spPr/>
      <dgm:t>
        <a:bodyPr/>
        <a:lstStyle/>
        <a:p>
          <a:endParaRPr lang="en-US"/>
        </a:p>
      </dgm:t>
    </dgm:pt>
    <dgm:pt modelId="{36FC09DA-1605-4A91-BB55-C2A0846F9758}">
      <dgm:prSet/>
      <dgm:spPr/>
      <dgm:t>
        <a:bodyPr/>
        <a:lstStyle/>
        <a:p>
          <a:r>
            <a:rPr lang="en-US" b="0" i="0"/>
            <a:t>First-come, first-served system with 25% reserved for:</a:t>
          </a:r>
          <a:endParaRPr lang="en-US"/>
        </a:p>
      </dgm:t>
    </dgm:pt>
    <dgm:pt modelId="{0AC73805-865E-40CA-A39A-8038395E2BAA}" type="parTrans" cxnId="{49D28D0F-DA90-4480-A4C2-CEE137088DC5}">
      <dgm:prSet/>
      <dgm:spPr/>
      <dgm:t>
        <a:bodyPr/>
        <a:lstStyle/>
        <a:p>
          <a:endParaRPr lang="en-US"/>
        </a:p>
      </dgm:t>
    </dgm:pt>
    <dgm:pt modelId="{AF66E2CF-DF1E-4F2D-8F63-44B88523961C}" type="sibTrans" cxnId="{49D28D0F-DA90-4480-A4C2-CEE137088DC5}">
      <dgm:prSet/>
      <dgm:spPr/>
      <dgm:t>
        <a:bodyPr/>
        <a:lstStyle/>
        <a:p>
          <a:endParaRPr lang="en-US"/>
        </a:p>
      </dgm:t>
    </dgm:pt>
    <dgm:pt modelId="{9154BE71-1B6C-43CC-ABD6-FF6752400E40}">
      <dgm:prSet/>
      <dgm:spPr/>
      <dgm:t>
        <a:bodyPr/>
        <a:lstStyle/>
        <a:p>
          <a:r>
            <a:rPr lang="en-US" b="0" i="0"/>
            <a:t>Small businesses (&lt;25 employees)</a:t>
          </a:r>
          <a:endParaRPr lang="en-US"/>
        </a:p>
      </dgm:t>
    </dgm:pt>
    <dgm:pt modelId="{DD2F8323-0FC5-4624-8FCC-A5C1872299E1}" type="parTrans" cxnId="{B6BAE895-55E7-4B64-B792-07DD387D3C4F}">
      <dgm:prSet/>
      <dgm:spPr/>
      <dgm:t>
        <a:bodyPr/>
        <a:lstStyle/>
        <a:p>
          <a:endParaRPr lang="en-US"/>
        </a:p>
      </dgm:t>
    </dgm:pt>
    <dgm:pt modelId="{841C7319-078A-4567-A77F-473E491B5C8F}" type="sibTrans" cxnId="{B6BAE895-55E7-4B64-B792-07DD387D3C4F}">
      <dgm:prSet/>
      <dgm:spPr/>
      <dgm:t>
        <a:bodyPr/>
        <a:lstStyle/>
        <a:p>
          <a:endParaRPr lang="en-US"/>
        </a:p>
      </dgm:t>
    </dgm:pt>
    <dgm:pt modelId="{C3A5D6B4-06AE-449C-9471-C82A96CD0198}">
      <dgm:prSet/>
      <dgm:spPr/>
      <dgm:t>
        <a:bodyPr/>
        <a:lstStyle/>
        <a:p>
          <a:r>
            <a:rPr lang="en-US" b="0" i="0" dirty="0"/>
            <a:t>Employers in rural areas. County with 50K or less population</a:t>
          </a:r>
          <a:endParaRPr lang="en-US" dirty="0"/>
        </a:p>
      </dgm:t>
    </dgm:pt>
    <dgm:pt modelId="{AE86FC71-EF5B-40C7-A40A-0FBCE7B19DBF}" type="parTrans" cxnId="{D3632683-89F0-45C1-9ACC-8E0851621207}">
      <dgm:prSet/>
      <dgm:spPr/>
      <dgm:t>
        <a:bodyPr/>
        <a:lstStyle/>
        <a:p>
          <a:endParaRPr lang="en-US"/>
        </a:p>
      </dgm:t>
    </dgm:pt>
    <dgm:pt modelId="{384AB434-630B-4379-AC47-CBA0F412731E}" type="sibTrans" cxnId="{D3632683-89F0-45C1-9ACC-8E0851621207}">
      <dgm:prSet/>
      <dgm:spPr/>
      <dgm:t>
        <a:bodyPr/>
        <a:lstStyle/>
        <a:p>
          <a:endParaRPr lang="en-US"/>
        </a:p>
      </dgm:t>
    </dgm:pt>
    <dgm:pt modelId="{76AA96B7-DBD7-4CB9-B396-C45E66A24D3C}">
      <dgm:prSet/>
      <dgm:spPr/>
      <dgm:t>
        <a:bodyPr/>
        <a:lstStyle/>
        <a:p>
          <a:r>
            <a:rPr lang="en-US" dirty="0"/>
            <a:t>Reserved amounts for rural and small businesses released July 1st</a:t>
          </a:r>
        </a:p>
      </dgm:t>
    </dgm:pt>
    <dgm:pt modelId="{DB57D62D-2B30-45D1-AB8A-941DDF50C79C}" type="parTrans" cxnId="{B35E0C88-84C3-40BC-AC71-3F2043B3F101}">
      <dgm:prSet/>
      <dgm:spPr/>
      <dgm:t>
        <a:bodyPr/>
        <a:lstStyle/>
        <a:p>
          <a:endParaRPr lang="en-US"/>
        </a:p>
      </dgm:t>
    </dgm:pt>
    <dgm:pt modelId="{6B12A17D-6FCF-40BC-B828-D569ACD45040}" type="sibTrans" cxnId="{B35E0C88-84C3-40BC-AC71-3F2043B3F101}">
      <dgm:prSet/>
      <dgm:spPr/>
      <dgm:t>
        <a:bodyPr/>
        <a:lstStyle/>
        <a:p>
          <a:endParaRPr lang="en-US"/>
        </a:p>
      </dgm:t>
    </dgm:pt>
    <dgm:pt modelId="{5554720C-BE12-4B33-9792-5F83E13CB10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dirty="0"/>
            <a:t>Claim the credit for eligible expenses via </a:t>
          </a:r>
          <a:r>
            <a:rPr lang="en-US" b="1" i="0" dirty="0"/>
            <a:t>My Alabama Taxes</a:t>
          </a:r>
          <a:r>
            <a:rPr lang="en-US" b="0" i="0" dirty="0"/>
            <a:t> March 1. 2026</a:t>
          </a:r>
          <a:endParaRPr lang="en-US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9DD83825-7A41-48E8-A193-E52F717AB24F}" type="parTrans" cxnId="{BB35FE0A-AC0F-4AFA-940E-82D69CFBAC2F}">
      <dgm:prSet/>
      <dgm:spPr/>
      <dgm:t>
        <a:bodyPr/>
        <a:lstStyle/>
        <a:p>
          <a:endParaRPr lang="en-US"/>
        </a:p>
      </dgm:t>
    </dgm:pt>
    <dgm:pt modelId="{119A2DAF-3CCC-4C80-B2D0-1B9690F1066C}" type="sibTrans" cxnId="{BB35FE0A-AC0F-4AFA-940E-82D69CFBAC2F}">
      <dgm:prSet/>
      <dgm:spPr/>
      <dgm:t>
        <a:bodyPr/>
        <a:lstStyle/>
        <a:p>
          <a:endParaRPr lang="en-US"/>
        </a:p>
      </dgm:t>
    </dgm:pt>
    <dgm:pt modelId="{9CD36393-0EF2-4F81-AC3D-644B1880B1B0}" type="pres">
      <dgm:prSet presAssocID="{1FCDBC18-644C-48F2-816C-CDAB852F3B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E8B67B-675F-49F0-955A-D07B4418AE7F}" type="pres">
      <dgm:prSet presAssocID="{074532CE-3654-4F47-8CBF-8DED65DE9AC3}" presName="hierRoot1" presStyleCnt="0"/>
      <dgm:spPr/>
    </dgm:pt>
    <dgm:pt modelId="{55D5BEA5-5A77-4DCF-B77D-421B07E900BB}" type="pres">
      <dgm:prSet presAssocID="{074532CE-3654-4F47-8CBF-8DED65DE9AC3}" presName="composite" presStyleCnt="0"/>
      <dgm:spPr/>
    </dgm:pt>
    <dgm:pt modelId="{5584C928-DC7F-4C84-8308-4E004DBA7486}" type="pres">
      <dgm:prSet presAssocID="{074532CE-3654-4F47-8CBF-8DED65DE9AC3}" presName="background" presStyleLbl="node0" presStyleIdx="0" presStyleCnt="4"/>
      <dgm:spPr/>
    </dgm:pt>
    <dgm:pt modelId="{C25F51F1-CFA1-402F-AE9E-8C7B2E5DFF93}" type="pres">
      <dgm:prSet presAssocID="{074532CE-3654-4F47-8CBF-8DED65DE9AC3}" presName="text" presStyleLbl="fgAcc0" presStyleIdx="0" presStyleCnt="4">
        <dgm:presLayoutVars>
          <dgm:chPref val="3"/>
        </dgm:presLayoutVars>
      </dgm:prSet>
      <dgm:spPr/>
    </dgm:pt>
    <dgm:pt modelId="{8D951010-6CFB-4606-BD8D-AB4273B1FDD0}" type="pres">
      <dgm:prSet presAssocID="{074532CE-3654-4F47-8CBF-8DED65DE9AC3}" presName="hierChild2" presStyleCnt="0"/>
      <dgm:spPr/>
    </dgm:pt>
    <dgm:pt modelId="{B243E449-E217-4A60-88B9-6961D0FBF3D3}" type="pres">
      <dgm:prSet presAssocID="{36FC09DA-1605-4A91-BB55-C2A0846F9758}" presName="hierRoot1" presStyleCnt="0"/>
      <dgm:spPr/>
    </dgm:pt>
    <dgm:pt modelId="{A321D11F-FAEC-469C-A0A1-B5B792D64CE2}" type="pres">
      <dgm:prSet presAssocID="{36FC09DA-1605-4A91-BB55-C2A0846F9758}" presName="composite" presStyleCnt="0"/>
      <dgm:spPr/>
    </dgm:pt>
    <dgm:pt modelId="{C324DAE4-C95D-442B-ACBD-DF75C43CD6F7}" type="pres">
      <dgm:prSet presAssocID="{36FC09DA-1605-4A91-BB55-C2A0846F9758}" presName="background" presStyleLbl="node0" presStyleIdx="1" presStyleCnt="4"/>
      <dgm:spPr/>
    </dgm:pt>
    <dgm:pt modelId="{63F112CD-075C-4D03-8297-7A9BA29C623B}" type="pres">
      <dgm:prSet presAssocID="{36FC09DA-1605-4A91-BB55-C2A0846F9758}" presName="text" presStyleLbl="fgAcc0" presStyleIdx="1" presStyleCnt="4">
        <dgm:presLayoutVars>
          <dgm:chPref val="3"/>
        </dgm:presLayoutVars>
      </dgm:prSet>
      <dgm:spPr/>
    </dgm:pt>
    <dgm:pt modelId="{FA476E14-58F1-4D0F-835B-C3D9E388C04F}" type="pres">
      <dgm:prSet presAssocID="{36FC09DA-1605-4A91-BB55-C2A0846F9758}" presName="hierChild2" presStyleCnt="0"/>
      <dgm:spPr/>
    </dgm:pt>
    <dgm:pt modelId="{5EDB9473-A24F-43EE-AD12-4CC3D8F22557}" type="pres">
      <dgm:prSet presAssocID="{DD2F8323-0FC5-4624-8FCC-A5C1872299E1}" presName="Name10" presStyleLbl="parChTrans1D2" presStyleIdx="0" presStyleCnt="2"/>
      <dgm:spPr/>
    </dgm:pt>
    <dgm:pt modelId="{39E4866A-385B-4F0D-9CC9-F1BEF04BF5FC}" type="pres">
      <dgm:prSet presAssocID="{9154BE71-1B6C-43CC-ABD6-FF6752400E40}" presName="hierRoot2" presStyleCnt="0"/>
      <dgm:spPr/>
    </dgm:pt>
    <dgm:pt modelId="{592D2502-1066-4C37-B125-134ADEBB58B9}" type="pres">
      <dgm:prSet presAssocID="{9154BE71-1B6C-43CC-ABD6-FF6752400E40}" presName="composite2" presStyleCnt="0"/>
      <dgm:spPr/>
    </dgm:pt>
    <dgm:pt modelId="{08F52EE6-E47D-4D12-AF35-78B357318B08}" type="pres">
      <dgm:prSet presAssocID="{9154BE71-1B6C-43CC-ABD6-FF6752400E40}" presName="background2" presStyleLbl="node2" presStyleIdx="0" presStyleCnt="2"/>
      <dgm:spPr/>
    </dgm:pt>
    <dgm:pt modelId="{4238C9B8-68A7-485C-99F4-8046CCB85F4E}" type="pres">
      <dgm:prSet presAssocID="{9154BE71-1B6C-43CC-ABD6-FF6752400E40}" presName="text2" presStyleLbl="fgAcc2" presStyleIdx="0" presStyleCnt="2">
        <dgm:presLayoutVars>
          <dgm:chPref val="3"/>
        </dgm:presLayoutVars>
      </dgm:prSet>
      <dgm:spPr/>
    </dgm:pt>
    <dgm:pt modelId="{1A3EB753-DD88-4ADB-86E2-78A6AA46C68A}" type="pres">
      <dgm:prSet presAssocID="{9154BE71-1B6C-43CC-ABD6-FF6752400E40}" presName="hierChild3" presStyleCnt="0"/>
      <dgm:spPr/>
    </dgm:pt>
    <dgm:pt modelId="{A6F804FA-9B70-4C10-BD8C-938356A7B9E5}" type="pres">
      <dgm:prSet presAssocID="{AE86FC71-EF5B-40C7-A40A-0FBCE7B19DBF}" presName="Name10" presStyleLbl="parChTrans1D2" presStyleIdx="1" presStyleCnt="2"/>
      <dgm:spPr/>
    </dgm:pt>
    <dgm:pt modelId="{02A66C69-BB9E-4369-984F-1675F35A4AEF}" type="pres">
      <dgm:prSet presAssocID="{C3A5D6B4-06AE-449C-9471-C82A96CD0198}" presName="hierRoot2" presStyleCnt="0"/>
      <dgm:spPr/>
    </dgm:pt>
    <dgm:pt modelId="{B9142943-57DC-4AF3-83CD-7850718DAA57}" type="pres">
      <dgm:prSet presAssocID="{C3A5D6B4-06AE-449C-9471-C82A96CD0198}" presName="composite2" presStyleCnt="0"/>
      <dgm:spPr/>
    </dgm:pt>
    <dgm:pt modelId="{9BF5953B-B572-4C59-933A-B752E4BBE5B7}" type="pres">
      <dgm:prSet presAssocID="{C3A5D6B4-06AE-449C-9471-C82A96CD0198}" presName="background2" presStyleLbl="node2" presStyleIdx="1" presStyleCnt="2"/>
      <dgm:spPr/>
    </dgm:pt>
    <dgm:pt modelId="{7B0E5F89-353C-40DF-A955-4D77CDAA5721}" type="pres">
      <dgm:prSet presAssocID="{C3A5D6B4-06AE-449C-9471-C82A96CD0198}" presName="text2" presStyleLbl="fgAcc2" presStyleIdx="1" presStyleCnt="2">
        <dgm:presLayoutVars>
          <dgm:chPref val="3"/>
        </dgm:presLayoutVars>
      </dgm:prSet>
      <dgm:spPr/>
    </dgm:pt>
    <dgm:pt modelId="{722C51B5-B582-4E71-87BF-3BE525419750}" type="pres">
      <dgm:prSet presAssocID="{C3A5D6B4-06AE-449C-9471-C82A96CD0198}" presName="hierChild3" presStyleCnt="0"/>
      <dgm:spPr/>
    </dgm:pt>
    <dgm:pt modelId="{8736EAA4-CE51-4CA4-BBDF-D55F74118EEC}" type="pres">
      <dgm:prSet presAssocID="{76AA96B7-DBD7-4CB9-B396-C45E66A24D3C}" presName="hierRoot1" presStyleCnt="0"/>
      <dgm:spPr/>
    </dgm:pt>
    <dgm:pt modelId="{D920C390-AB9C-44A2-B7F6-A54F27442723}" type="pres">
      <dgm:prSet presAssocID="{76AA96B7-DBD7-4CB9-B396-C45E66A24D3C}" presName="composite" presStyleCnt="0"/>
      <dgm:spPr/>
    </dgm:pt>
    <dgm:pt modelId="{5FEEF67D-E573-4277-B93F-37174AC44670}" type="pres">
      <dgm:prSet presAssocID="{76AA96B7-DBD7-4CB9-B396-C45E66A24D3C}" presName="background" presStyleLbl="node0" presStyleIdx="2" presStyleCnt="4"/>
      <dgm:spPr/>
    </dgm:pt>
    <dgm:pt modelId="{28F12B71-A0AD-49A8-A84E-35B6C2B8BFC6}" type="pres">
      <dgm:prSet presAssocID="{76AA96B7-DBD7-4CB9-B396-C45E66A24D3C}" presName="text" presStyleLbl="fgAcc0" presStyleIdx="2" presStyleCnt="4">
        <dgm:presLayoutVars>
          <dgm:chPref val="3"/>
        </dgm:presLayoutVars>
      </dgm:prSet>
      <dgm:spPr/>
    </dgm:pt>
    <dgm:pt modelId="{D4A2AB6A-5F6D-4EC9-A687-600942CF740E}" type="pres">
      <dgm:prSet presAssocID="{76AA96B7-DBD7-4CB9-B396-C45E66A24D3C}" presName="hierChild2" presStyleCnt="0"/>
      <dgm:spPr/>
    </dgm:pt>
    <dgm:pt modelId="{F4E0E414-3B0E-4441-97E8-73885322253E}" type="pres">
      <dgm:prSet presAssocID="{5554720C-BE12-4B33-9792-5F83E13CB100}" presName="hierRoot1" presStyleCnt="0"/>
      <dgm:spPr/>
    </dgm:pt>
    <dgm:pt modelId="{95F87F35-F96C-4EDC-BDA5-551244634429}" type="pres">
      <dgm:prSet presAssocID="{5554720C-BE12-4B33-9792-5F83E13CB100}" presName="composite" presStyleCnt="0"/>
      <dgm:spPr/>
    </dgm:pt>
    <dgm:pt modelId="{98547D14-DC15-4FAF-A74A-418E5CC2AF82}" type="pres">
      <dgm:prSet presAssocID="{5554720C-BE12-4B33-9792-5F83E13CB100}" presName="background" presStyleLbl="node0" presStyleIdx="3" presStyleCnt="4"/>
      <dgm:spPr/>
    </dgm:pt>
    <dgm:pt modelId="{ECC99414-0D2E-4322-9619-FB83F7E933C0}" type="pres">
      <dgm:prSet presAssocID="{5554720C-BE12-4B33-9792-5F83E13CB100}" presName="text" presStyleLbl="fgAcc0" presStyleIdx="3" presStyleCnt="4">
        <dgm:presLayoutVars>
          <dgm:chPref val="3"/>
        </dgm:presLayoutVars>
      </dgm:prSet>
      <dgm:spPr/>
    </dgm:pt>
    <dgm:pt modelId="{BF87EEB2-D3AD-423A-9BAE-CE1201AA6F65}" type="pres">
      <dgm:prSet presAssocID="{5554720C-BE12-4B33-9792-5F83E13CB100}" presName="hierChild2" presStyleCnt="0"/>
      <dgm:spPr/>
    </dgm:pt>
  </dgm:ptLst>
  <dgm:cxnLst>
    <dgm:cxn modelId="{1457D006-D489-4954-A238-E9D3D5F0641B}" type="presOf" srcId="{DD2F8323-0FC5-4624-8FCC-A5C1872299E1}" destId="{5EDB9473-A24F-43EE-AD12-4CC3D8F22557}" srcOrd="0" destOrd="0" presId="urn:microsoft.com/office/officeart/2005/8/layout/hierarchy1"/>
    <dgm:cxn modelId="{BB35FE0A-AC0F-4AFA-940E-82D69CFBAC2F}" srcId="{1FCDBC18-644C-48F2-816C-CDAB852F3BE6}" destId="{5554720C-BE12-4B33-9792-5F83E13CB100}" srcOrd="3" destOrd="0" parTransId="{9DD83825-7A41-48E8-A193-E52F717AB24F}" sibTransId="{119A2DAF-3CCC-4C80-B2D0-1B9690F1066C}"/>
    <dgm:cxn modelId="{49D28D0F-DA90-4480-A4C2-CEE137088DC5}" srcId="{1FCDBC18-644C-48F2-816C-CDAB852F3BE6}" destId="{36FC09DA-1605-4A91-BB55-C2A0846F9758}" srcOrd="1" destOrd="0" parTransId="{0AC73805-865E-40CA-A39A-8038395E2BAA}" sibTransId="{AF66E2CF-DF1E-4F2D-8F63-44B88523961C}"/>
    <dgm:cxn modelId="{7E93D317-FC48-47F1-9A9F-040C374CEFC4}" type="presOf" srcId="{9154BE71-1B6C-43CC-ABD6-FF6752400E40}" destId="{4238C9B8-68A7-485C-99F4-8046CCB85F4E}" srcOrd="0" destOrd="0" presId="urn:microsoft.com/office/officeart/2005/8/layout/hierarchy1"/>
    <dgm:cxn modelId="{D4E9672A-678E-4FF7-9969-3BBBE84B35BE}" type="presOf" srcId="{36FC09DA-1605-4A91-BB55-C2A0846F9758}" destId="{63F112CD-075C-4D03-8297-7A9BA29C623B}" srcOrd="0" destOrd="0" presId="urn:microsoft.com/office/officeart/2005/8/layout/hierarchy1"/>
    <dgm:cxn modelId="{6CF6F334-11CD-4DFF-883B-A5EE134ABB77}" type="presOf" srcId="{C3A5D6B4-06AE-449C-9471-C82A96CD0198}" destId="{7B0E5F89-353C-40DF-A955-4D77CDAA5721}" srcOrd="0" destOrd="0" presId="urn:microsoft.com/office/officeart/2005/8/layout/hierarchy1"/>
    <dgm:cxn modelId="{12F44650-C9A4-4D71-AF83-76B8FE88127F}" type="presOf" srcId="{5554720C-BE12-4B33-9792-5F83E13CB100}" destId="{ECC99414-0D2E-4322-9619-FB83F7E933C0}" srcOrd="0" destOrd="0" presId="urn:microsoft.com/office/officeart/2005/8/layout/hierarchy1"/>
    <dgm:cxn modelId="{838E0B51-184A-4C14-85EE-529C83143366}" type="presOf" srcId="{1FCDBC18-644C-48F2-816C-CDAB852F3BE6}" destId="{9CD36393-0EF2-4F81-AC3D-644B1880B1B0}" srcOrd="0" destOrd="0" presId="urn:microsoft.com/office/officeart/2005/8/layout/hierarchy1"/>
    <dgm:cxn modelId="{4757C252-515E-4E1C-921F-9485F0BF0061}" type="presOf" srcId="{074532CE-3654-4F47-8CBF-8DED65DE9AC3}" destId="{C25F51F1-CFA1-402F-AE9E-8C7B2E5DFF93}" srcOrd="0" destOrd="0" presId="urn:microsoft.com/office/officeart/2005/8/layout/hierarchy1"/>
    <dgm:cxn modelId="{B9E7AE59-D775-46F5-98EE-541C2049AF9C}" type="presOf" srcId="{76AA96B7-DBD7-4CB9-B396-C45E66A24D3C}" destId="{28F12B71-A0AD-49A8-A84E-35B6C2B8BFC6}" srcOrd="0" destOrd="0" presId="urn:microsoft.com/office/officeart/2005/8/layout/hierarchy1"/>
    <dgm:cxn modelId="{1F16336D-9318-4952-84CA-F9A82E29419E}" type="presOf" srcId="{AE86FC71-EF5B-40C7-A40A-0FBCE7B19DBF}" destId="{A6F804FA-9B70-4C10-BD8C-938356A7B9E5}" srcOrd="0" destOrd="0" presId="urn:microsoft.com/office/officeart/2005/8/layout/hierarchy1"/>
    <dgm:cxn modelId="{D3632683-89F0-45C1-9ACC-8E0851621207}" srcId="{36FC09DA-1605-4A91-BB55-C2A0846F9758}" destId="{C3A5D6B4-06AE-449C-9471-C82A96CD0198}" srcOrd="1" destOrd="0" parTransId="{AE86FC71-EF5B-40C7-A40A-0FBCE7B19DBF}" sibTransId="{384AB434-630B-4379-AC47-CBA0F412731E}"/>
    <dgm:cxn modelId="{B35E0C88-84C3-40BC-AC71-3F2043B3F101}" srcId="{1FCDBC18-644C-48F2-816C-CDAB852F3BE6}" destId="{76AA96B7-DBD7-4CB9-B396-C45E66A24D3C}" srcOrd="2" destOrd="0" parTransId="{DB57D62D-2B30-45D1-AB8A-941DDF50C79C}" sibTransId="{6B12A17D-6FCF-40BC-B828-D569ACD45040}"/>
    <dgm:cxn modelId="{B6BAE895-55E7-4B64-B792-07DD387D3C4F}" srcId="{36FC09DA-1605-4A91-BB55-C2A0846F9758}" destId="{9154BE71-1B6C-43CC-ABD6-FF6752400E40}" srcOrd="0" destOrd="0" parTransId="{DD2F8323-0FC5-4624-8FCC-A5C1872299E1}" sibTransId="{841C7319-078A-4567-A77F-473E491B5C8F}"/>
    <dgm:cxn modelId="{8548A8A0-74A4-4EA8-971F-D6A0F38119DD}" srcId="{1FCDBC18-644C-48F2-816C-CDAB852F3BE6}" destId="{074532CE-3654-4F47-8CBF-8DED65DE9AC3}" srcOrd="0" destOrd="0" parTransId="{42D3B203-5511-4790-B781-2957C5D5D4FA}" sibTransId="{028E81B1-F522-464B-B067-25372850C2AB}"/>
    <dgm:cxn modelId="{BA7D6A6C-0D96-4A44-9239-2691A6FF8585}" type="presParOf" srcId="{9CD36393-0EF2-4F81-AC3D-644B1880B1B0}" destId="{D5E8B67B-675F-49F0-955A-D07B4418AE7F}" srcOrd="0" destOrd="0" presId="urn:microsoft.com/office/officeart/2005/8/layout/hierarchy1"/>
    <dgm:cxn modelId="{082FF5A9-FC21-404F-9E79-17E5F4CDE5F8}" type="presParOf" srcId="{D5E8B67B-675F-49F0-955A-D07B4418AE7F}" destId="{55D5BEA5-5A77-4DCF-B77D-421B07E900BB}" srcOrd="0" destOrd="0" presId="urn:microsoft.com/office/officeart/2005/8/layout/hierarchy1"/>
    <dgm:cxn modelId="{49EB7A7C-EB5B-47E9-A441-D395CD73B084}" type="presParOf" srcId="{55D5BEA5-5A77-4DCF-B77D-421B07E900BB}" destId="{5584C928-DC7F-4C84-8308-4E004DBA7486}" srcOrd="0" destOrd="0" presId="urn:microsoft.com/office/officeart/2005/8/layout/hierarchy1"/>
    <dgm:cxn modelId="{8B732617-3071-434D-9E4D-7E0B75A51AAC}" type="presParOf" srcId="{55D5BEA5-5A77-4DCF-B77D-421B07E900BB}" destId="{C25F51F1-CFA1-402F-AE9E-8C7B2E5DFF93}" srcOrd="1" destOrd="0" presId="urn:microsoft.com/office/officeart/2005/8/layout/hierarchy1"/>
    <dgm:cxn modelId="{F292E2D2-A0C8-4BE7-B562-C7E863093F0E}" type="presParOf" srcId="{D5E8B67B-675F-49F0-955A-D07B4418AE7F}" destId="{8D951010-6CFB-4606-BD8D-AB4273B1FDD0}" srcOrd="1" destOrd="0" presId="urn:microsoft.com/office/officeart/2005/8/layout/hierarchy1"/>
    <dgm:cxn modelId="{B22C3CB6-053A-415F-BA20-FE01F60D82E9}" type="presParOf" srcId="{9CD36393-0EF2-4F81-AC3D-644B1880B1B0}" destId="{B243E449-E217-4A60-88B9-6961D0FBF3D3}" srcOrd="1" destOrd="0" presId="urn:microsoft.com/office/officeart/2005/8/layout/hierarchy1"/>
    <dgm:cxn modelId="{79276115-E392-402B-B1F0-CA4890E80BF8}" type="presParOf" srcId="{B243E449-E217-4A60-88B9-6961D0FBF3D3}" destId="{A321D11F-FAEC-469C-A0A1-B5B792D64CE2}" srcOrd="0" destOrd="0" presId="urn:microsoft.com/office/officeart/2005/8/layout/hierarchy1"/>
    <dgm:cxn modelId="{57E9DB5D-CA0B-4135-AD31-5AA7807BF302}" type="presParOf" srcId="{A321D11F-FAEC-469C-A0A1-B5B792D64CE2}" destId="{C324DAE4-C95D-442B-ACBD-DF75C43CD6F7}" srcOrd="0" destOrd="0" presId="urn:microsoft.com/office/officeart/2005/8/layout/hierarchy1"/>
    <dgm:cxn modelId="{86F1C27E-8D4E-4B0A-BD37-3B6AA7B92C26}" type="presParOf" srcId="{A321D11F-FAEC-469C-A0A1-B5B792D64CE2}" destId="{63F112CD-075C-4D03-8297-7A9BA29C623B}" srcOrd="1" destOrd="0" presId="urn:microsoft.com/office/officeart/2005/8/layout/hierarchy1"/>
    <dgm:cxn modelId="{04724B87-2F03-4454-A61E-25BDDB1E9EB9}" type="presParOf" srcId="{B243E449-E217-4A60-88B9-6961D0FBF3D3}" destId="{FA476E14-58F1-4D0F-835B-C3D9E388C04F}" srcOrd="1" destOrd="0" presId="urn:microsoft.com/office/officeart/2005/8/layout/hierarchy1"/>
    <dgm:cxn modelId="{6B3E9089-77CB-40FC-8FA3-734828D80D01}" type="presParOf" srcId="{FA476E14-58F1-4D0F-835B-C3D9E388C04F}" destId="{5EDB9473-A24F-43EE-AD12-4CC3D8F22557}" srcOrd="0" destOrd="0" presId="urn:microsoft.com/office/officeart/2005/8/layout/hierarchy1"/>
    <dgm:cxn modelId="{C48BDAB7-F325-453C-9145-AEF8DCEB8CC8}" type="presParOf" srcId="{FA476E14-58F1-4D0F-835B-C3D9E388C04F}" destId="{39E4866A-385B-4F0D-9CC9-F1BEF04BF5FC}" srcOrd="1" destOrd="0" presId="urn:microsoft.com/office/officeart/2005/8/layout/hierarchy1"/>
    <dgm:cxn modelId="{4659CDF5-407C-4A53-A76D-0B9FB69088F0}" type="presParOf" srcId="{39E4866A-385B-4F0D-9CC9-F1BEF04BF5FC}" destId="{592D2502-1066-4C37-B125-134ADEBB58B9}" srcOrd="0" destOrd="0" presId="urn:microsoft.com/office/officeart/2005/8/layout/hierarchy1"/>
    <dgm:cxn modelId="{310713BC-7726-4530-A4B5-34D60DAE990F}" type="presParOf" srcId="{592D2502-1066-4C37-B125-134ADEBB58B9}" destId="{08F52EE6-E47D-4D12-AF35-78B357318B08}" srcOrd="0" destOrd="0" presId="urn:microsoft.com/office/officeart/2005/8/layout/hierarchy1"/>
    <dgm:cxn modelId="{56F81108-8D8D-42A9-98EF-8704FBE4BF6D}" type="presParOf" srcId="{592D2502-1066-4C37-B125-134ADEBB58B9}" destId="{4238C9B8-68A7-485C-99F4-8046CCB85F4E}" srcOrd="1" destOrd="0" presId="urn:microsoft.com/office/officeart/2005/8/layout/hierarchy1"/>
    <dgm:cxn modelId="{A544640C-F238-46A7-A10C-E89C9633E0AE}" type="presParOf" srcId="{39E4866A-385B-4F0D-9CC9-F1BEF04BF5FC}" destId="{1A3EB753-DD88-4ADB-86E2-78A6AA46C68A}" srcOrd="1" destOrd="0" presId="urn:microsoft.com/office/officeart/2005/8/layout/hierarchy1"/>
    <dgm:cxn modelId="{CDBFFED6-C29B-43D5-8872-B7E738701F2B}" type="presParOf" srcId="{FA476E14-58F1-4D0F-835B-C3D9E388C04F}" destId="{A6F804FA-9B70-4C10-BD8C-938356A7B9E5}" srcOrd="2" destOrd="0" presId="urn:microsoft.com/office/officeart/2005/8/layout/hierarchy1"/>
    <dgm:cxn modelId="{C114B005-B709-41FB-91D9-03E66CB836B1}" type="presParOf" srcId="{FA476E14-58F1-4D0F-835B-C3D9E388C04F}" destId="{02A66C69-BB9E-4369-984F-1675F35A4AEF}" srcOrd="3" destOrd="0" presId="urn:microsoft.com/office/officeart/2005/8/layout/hierarchy1"/>
    <dgm:cxn modelId="{835D456B-5313-45B3-A2BA-7BD186A20533}" type="presParOf" srcId="{02A66C69-BB9E-4369-984F-1675F35A4AEF}" destId="{B9142943-57DC-4AF3-83CD-7850718DAA57}" srcOrd="0" destOrd="0" presId="urn:microsoft.com/office/officeart/2005/8/layout/hierarchy1"/>
    <dgm:cxn modelId="{3C93EB43-C4B8-4A89-B129-863F17476680}" type="presParOf" srcId="{B9142943-57DC-4AF3-83CD-7850718DAA57}" destId="{9BF5953B-B572-4C59-933A-B752E4BBE5B7}" srcOrd="0" destOrd="0" presId="urn:microsoft.com/office/officeart/2005/8/layout/hierarchy1"/>
    <dgm:cxn modelId="{946639CD-E46C-462E-98E3-E84CF8F1F511}" type="presParOf" srcId="{B9142943-57DC-4AF3-83CD-7850718DAA57}" destId="{7B0E5F89-353C-40DF-A955-4D77CDAA5721}" srcOrd="1" destOrd="0" presId="urn:microsoft.com/office/officeart/2005/8/layout/hierarchy1"/>
    <dgm:cxn modelId="{4CED017B-70F2-4BB2-B4A1-4C5A5AD12BF9}" type="presParOf" srcId="{02A66C69-BB9E-4369-984F-1675F35A4AEF}" destId="{722C51B5-B582-4E71-87BF-3BE525419750}" srcOrd="1" destOrd="0" presId="urn:microsoft.com/office/officeart/2005/8/layout/hierarchy1"/>
    <dgm:cxn modelId="{BAE987BE-2A1F-4F55-92D2-274233999869}" type="presParOf" srcId="{9CD36393-0EF2-4F81-AC3D-644B1880B1B0}" destId="{8736EAA4-CE51-4CA4-BBDF-D55F74118EEC}" srcOrd="2" destOrd="0" presId="urn:microsoft.com/office/officeart/2005/8/layout/hierarchy1"/>
    <dgm:cxn modelId="{D4D05EDC-B4AD-4428-92E7-700D42CCCDB6}" type="presParOf" srcId="{8736EAA4-CE51-4CA4-BBDF-D55F74118EEC}" destId="{D920C390-AB9C-44A2-B7F6-A54F27442723}" srcOrd="0" destOrd="0" presId="urn:microsoft.com/office/officeart/2005/8/layout/hierarchy1"/>
    <dgm:cxn modelId="{B3C6B31C-CCEA-4531-BBF8-F4FEE1632E3A}" type="presParOf" srcId="{D920C390-AB9C-44A2-B7F6-A54F27442723}" destId="{5FEEF67D-E573-4277-B93F-37174AC44670}" srcOrd="0" destOrd="0" presId="urn:microsoft.com/office/officeart/2005/8/layout/hierarchy1"/>
    <dgm:cxn modelId="{83B7E12F-D7D1-4317-BA14-F9222FC58B1B}" type="presParOf" srcId="{D920C390-AB9C-44A2-B7F6-A54F27442723}" destId="{28F12B71-A0AD-49A8-A84E-35B6C2B8BFC6}" srcOrd="1" destOrd="0" presId="urn:microsoft.com/office/officeart/2005/8/layout/hierarchy1"/>
    <dgm:cxn modelId="{3BAA778F-C84D-4DBE-A3A4-389E53C5D711}" type="presParOf" srcId="{8736EAA4-CE51-4CA4-BBDF-D55F74118EEC}" destId="{D4A2AB6A-5F6D-4EC9-A687-600942CF740E}" srcOrd="1" destOrd="0" presId="urn:microsoft.com/office/officeart/2005/8/layout/hierarchy1"/>
    <dgm:cxn modelId="{DE6838AA-6722-4E75-B398-43BF61D43102}" type="presParOf" srcId="{9CD36393-0EF2-4F81-AC3D-644B1880B1B0}" destId="{F4E0E414-3B0E-4441-97E8-73885322253E}" srcOrd="3" destOrd="0" presId="urn:microsoft.com/office/officeart/2005/8/layout/hierarchy1"/>
    <dgm:cxn modelId="{F8795762-2F00-4DDD-BFD9-200DCF4F2675}" type="presParOf" srcId="{F4E0E414-3B0E-4441-97E8-73885322253E}" destId="{95F87F35-F96C-4EDC-BDA5-551244634429}" srcOrd="0" destOrd="0" presId="urn:microsoft.com/office/officeart/2005/8/layout/hierarchy1"/>
    <dgm:cxn modelId="{44E130D3-CE8A-4EF2-ABCC-9E7EFB7BDBF2}" type="presParOf" srcId="{95F87F35-F96C-4EDC-BDA5-551244634429}" destId="{98547D14-DC15-4FAF-A74A-418E5CC2AF82}" srcOrd="0" destOrd="0" presId="urn:microsoft.com/office/officeart/2005/8/layout/hierarchy1"/>
    <dgm:cxn modelId="{7F013EB7-3A9C-4771-880F-F9C011640106}" type="presParOf" srcId="{95F87F35-F96C-4EDC-BDA5-551244634429}" destId="{ECC99414-0D2E-4322-9619-FB83F7E933C0}" srcOrd="1" destOrd="0" presId="urn:microsoft.com/office/officeart/2005/8/layout/hierarchy1"/>
    <dgm:cxn modelId="{449C25C4-27E5-43AC-AA6A-FD2780B551F3}" type="presParOf" srcId="{F4E0E414-3B0E-4441-97E8-73885322253E}" destId="{BF87EEB2-D3AD-423A-9BAE-CE1201AA6F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C3FEA-4A2C-4665-8C43-8698C358900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C5225-DF0D-49D7-B5CE-B9689C30E9E9}">
      <dgm:prSet/>
      <dgm:spPr/>
      <dgm:t>
        <a:bodyPr/>
        <a:lstStyle/>
        <a:p>
          <a:r>
            <a:rPr lang="en-US" b="0" i="0"/>
            <a:t>Proposed rules published in Alabama Administrative Monthly: November 27, 2024 (There is a link in the chat)</a:t>
          </a:r>
          <a:endParaRPr lang="en-US"/>
        </a:p>
      </dgm:t>
    </dgm:pt>
    <dgm:pt modelId="{38710778-E473-4653-AC74-6FB36F994553}" type="parTrans" cxnId="{54457345-10FA-4E8B-B31B-51C7B1080ABB}">
      <dgm:prSet/>
      <dgm:spPr/>
      <dgm:t>
        <a:bodyPr/>
        <a:lstStyle/>
        <a:p>
          <a:endParaRPr lang="en-US"/>
        </a:p>
      </dgm:t>
    </dgm:pt>
    <dgm:pt modelId="{49ABA7F5-B1B3-49CB-ACC7-B38AE6C0671A}" type="sibTrans" cxnId="{54457345-10FA-4E8B-B31B-51C7B1080ABB}">
      <dgm:prSet/>
      <dgm:spPr/>
      <dgm:t>
        <a:bodyPr/>
        <a:lstStyle/>
        <a:p>
          <a:endParaRPr lang="en-US"/>
        </a:p>
      </dgm:t>
    </dgm:pt>
    <dgm:pt modelId="{51079DBB-05F2-47BA-A037-2B34FAFB71B7}">
      <dgm:prSet/>
      <dgm:spPr/>
      <dgm:t>
        <a:bodyPr/>
        <a:lstStyle/>
        <a:p>
          <a:r>
            <a:rPr lang="en-US" b="0" i="0"/>
            <a:t>Public comment period: November 27, 2024 - January 7, 2025</a:t>
          </a:r>
          <a:endParaRPr lang="en-US"/>
        </a:p>
      </dgm:t>
    </dgm:pt>
    <dgm:pt modelId="{3B69B695-C090-45A0-AB7E-B723A81024BE}" type="parTrans" cxnId="{D5DCC7DF-A408-4CDB-B542-CEAB0C4C4C5E}">
      <dgm:prSet/>
      <dgm:spPr/>
      <dgm:t>
        <a:bodyPr/>
        <a:lstStyle/>
        <a:p>
          <a:endParaRPr lang="en-US"/>
        </a:p>
      </dgm:t>
    </dgm:pt>
    <dgm:pt modelId="{FABC2BC6-DFF9-43DF-8984-726EF037AA86}" type="sibTrans" cxnId="{D5DCC7DF-A408-4CDB-B542-CEAB0C4C4C5E}">
      <dgm:prSet/>
      <dgm:spPr/>
      <dgm:t>
        <a:bodyPr/>
        <a:lstStyle/>
        <a:p>
          <a:endParaRPr lang="en-US"/>
        </a:p>
      </dgm:t>
    </dgm:pt>
    <dgm:pt modelId="{CB894324-360B-415B-A63C-62651E590917}">
      <dgm:prSet/>
      <dgm:spPr/>
      <dgm:t>
        <a:bodyPr/>
        <a:lstStyle/>
        <a:p>
          <a:r>
            <a:rPr lang="en-US" b="0" i="0"/>
            <a:t>Public hearing on January 7, 2025</a:t>
          </a:r>
          <a:endParaRPr lang="en-US"/>
        </a:p>
      </dgm:t>
    </dgm:pt>
    <dgm:pt modelId="{D3A73643-4B66-4CD1-BDF0-55BE8981965E}" type="parTrans" cxnId="{EDA3307E-5FB3-43B2-8013-20E3D59FB9EA}">
      <dgm:prSet/>
      <dgm:spPr/>
      <dgm:t>
        <a:bodyPr/>
        <a:lstStyle/>
        <a:p>
          <a:endParaRPr lang="en-US"/>
        </a:p>
      </dgm:t>
    </dgm:pt>
    <dgm:pt modelId="{E76F9AA2-2882-4190-92F8-9E445DEF478E}" type="sibTrans" cxnId="{EDA3307E-5FB3-43B2-8013-20E3D59FB9EA}">
      <dgm:prSet/>
      <dgm:spPr/>
      <dgm:t>
        <a:bodyPr/>
        <a:lstStyle/>
        <a:p>
          <a:endParaRPr lang="en-US"/>
        </a:p>
      </dgm:t>
    </dgm:pt>
    <dgm:pt modelId="{D071213E-98E3-415F-80BF-CCCD5F652A76}">
      <dgm:prSet/>
      <dgm:spPr/>
      <dgm:t>
        <a:bodyPr/>
        <a:lstStyle/>
        <a:p>
          <a:r>
            <a:rPr lang="en-US" b="0" i="0"/>
            <a:t>Submit comments to: Cameran.Clark@revenue.alabama.gov</a:t>
          </a:r>
          <a:endParaRPr lang="en-US"/>
        </a:p>
      </dgm:t>
    </dgm:pt>
    <dgm:pt modelId="{0CC64468-16E8-46D4-A25F-A2EB5234E5D7}" type="parTrans" cxnId="{0E2410F0-ECDE-454B-90F9-21AB7F91598A}">
      <dgm:prSet/>
      <dgm:spPr/>
      <dgm:t>
        <a:bodyPr/>
        <a:lstStyle/>
        <a:p>
          <a:endParaRPr lang="en-US"/>
        </a:p>
      </dgm:t>
    </dgm:pt>
    <dgm:pt modelId="{F61CE62D-B3E6-44D8-BCA9-FDDA425CE15C}" type="sibTrans" cxnId="{0E2410F0-ECDE-454B-90F9-21AB7F91598A}">
      <dgm:prSet/>
      <dgm:spPr/>
      <dgm:t>
        <a:bodyPr/>
        <a:lstStyle/>
        <a:p>
          <a:endParaRPr lang="en-US"/>
        </a:p>
      </dgm:t>
    </dgm:pt>
    <dgm:pt modelId="{DF209859-A649-6E40-8CAB-D5CCF024F22A}" type="pres">
      <dgm:prSet presAssocID="{AC8C3FEA-4A2C-4665-8C43-8698C358900A}" presName="outerComposite" presStyleCnt="0">
        <dgm:presLayoutVars>
          <dgm:chMax val="5"/>
          <dgm:dir/>
          <dgm:resizeHandles val="exact"/>
        </dgm:presLayoutVars>
      </dgm:prSet>
      <dgm:spPr/>
    </dgm:pt>
    <dgm:pt modelId="{F38AD833-5FBB-474D-B696-6E41F256D009}" type="pres">
      <dgm:prSet presAssocID="{AC8C3FEA-4A2C-4665-8C43-8698C358900A}" presName="dummyMaxCanvas" presStyleCnt="0">
        <dgm:presLayoutVars/>
      </dgm:prSet>
      <dgm:spPr/>
    </dgm:pt>
    <dgm:pt modelId="{5D4164D4-8360-0A49-831A-8E6D39F12321}" type="pres">
      <dgm:prSet presAssocID="{AC8C3FEA-4A2C-4665-8C43-8698C358900A}" presName="FourNodes_1" presStyleLbl="node1" presStyleIdx="0" presStyleCnt="4">
        <dgm:presLayoutVars>
          <dgm:bulletEnabled val="1"/>
        </dgm:presLayoutVars>
      </dgm:prSet>
      <dgm:spPr/>
    </dgm:pt>
    <dgm:pt modelId="{A304EB4B-04B4-2540-B00E-4B06591DEB0E}" type="pres">
      <dgm:prSet presAssocID="{AC8C3FEA-4A2C-4665-8C43-8698C358900A}" presName="FourNodes_2" presStyleLbl="node1" presStyleIdx="1" presStyleCnt="4">
        <dgm:presLayoutVars>
          <dgm:bulletEnabled val="1"/>
        </dgm:presLayoutVars>
      </dgm:prSet>
      <dgm:spPr/>
    </dgm:pt>
    <dgm:pt modelId="{83FBC1D4-6146-B24C-9547-8987EEC31395}" type="pres">
      <dgm:prSet presAssocID="{AC8C3FEA-4A2C-4665-8C43-8698C358900A}" presName="FourNodes_3" presStyleLbl="node1" presStyleIdx="2" presStyleCnt="4">
        <dgm:presLayoutVars>
          <dgm:bulletEnabled val="1"/>
        </dgm:presLayoutVars>
      </dgm:prSet>
      <dgm:spPr/>
    </dgm:pt>
    <dgm:pt modelId="{B6BA3E75-C416-A74B-98CC-210CD589F34F}" type="pres">
      <dgm:prSet presAssocID="{AC8C3FEA-4A2C-4665-8C43-8698C358900A}" presName="FourNodes_4" presStyleLbl="node1" presStyleIdx="3" presStyleCnt="4">
        <dgm:presLayoutVars>
          <dgm:bulletEnabled val="1"/>
        </dgm:presLayoutVars>
      </dgm:prSet>
      <dgm:spPr/>
    </dgm:pt>
    <dgm:pt modelId="{57A28511-EF81-B548-9F2A-E80BC14AA51D}" type="pres">
      <dgm:prSet presAssocID="{AC8C3FEA-4A2C-4665-8C43-8698C358900A}" presName="FourConn_1-2" presStyleLbl="fgAccFollowNode1" presStyleIdx="0" presStyleCnt="3">
        <dgm:presLayoutVars>
          <dgm:bulletEnabled val="1"/>
        </dgm:presLayoutVars>
      </dgm:prSet>
      <dgm:spPr/>
    </dgm:pt>
    <dgm:pt modelId="{9F0C9238-EEA2-6D4C-B0EA-8DD3900A1BB8}" type="pres">
      <dgm:prSet presAssocID="{AC8C3FEA-4A2C-4665-8C43-8698C358900A}" presName="FourConn_2-3" presStyleLbl="fgAccFollowNode1" presStyleIdx="1" presStyleCnt="3">
        <dgm:presLayoutVars>
          <dgm:bulletEnabled val="1"/>
        </dgm:presLayoutVars>
      </dgm:prSet>
      <dgm:spPr/>
    </dgm:pt>
    <dgm:pt modelId="{1727A227-895B-3C40-8984-C7873D416C98}" type="pres">
      <dgm:prSet presAssocID="{AC8C3FEA-4A2C-4665-8C43-8698C358900A}" presName="FourConn_3-4" presStyleLbl="fgAccFollowNode1" presStyleIdx="2" presStyleCnt="3">
        <dgm:presLayoutVars>
          <dgm:bulletEnabled val="1"/>
        </dgm:presLayoutVars>
      </dgm:prSet>
      <dgm:spPr/>
    </dgm:pt>
    <dgm:pt modelId="{8B26DD64-5731-0F4A-A244-791FC41AC437}" type="pres">
      <dgm:prSet presAssocID="{AC8C3FEA-4A2C-4665-8C43-8698C358900A}" presName="FourNodes_1_text" presStyleLbl="node1" presStyleIdx="3" presStyleCnt="4">
        <dgm:presLayoutVars>
          <dgm:bulletEnabled val="1"/>
        </dgm:presLayoutVars>
      </dgm:prSet>
      <dgm:spPr/>
    </dgm:pt>
    <dgm:pt modelId="{AF6BF24E-21A2-CA46-B0A0-72A473CD3E8C}" type="pres">
      <dgm:prSet presAssocID="{AC8C3FEA-4A2C-4665-8C43-8698C358900A}" presName="FourNodes_2_text" presStyleLbl="node1" presStyleIdx="3" presStyleCnt="4">
        <dgm:presLayoutVars>
          <dgm:bulletEnabled val="1"/>
        </dgm:presLayoutVars>
      </dgm:prSet>
      <dgm:spPr/>
    </dgm:pt>
    <dgm:pt modelId="{B3BA0636-2C2E-C246-9680-2E57D6776C5E}" type="pres">
      <dgm:prSet presAssocID="{AC8C3FEA-4A2C-4665-8C43-8698C358900A}" presName="FourNodes_3_text" presStyleLbl="node1" presStyleIdx="3" presStyleCnt="4">
        <dgm:presLayoutVars>
          <dgm:bulletEnabled val="1"/>
        </dgm:presLayoutVars>
      </dgm:prSet>
      <dgm:spPr/>
    </dgm:pt>
    <dgm:pt modelId="{DB6EF930-B498-9242-8A1F-043E82EABDBF}" type="pres">
      <dgm:prSet presAssocID="{AC8C3FEA-4A2C-4665-8C43-8698C358900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0007316-48D6-4C48-8550-7F5B5BCCB939}" type="presOf" srcId="{D071213E-98E3-415F-80BF-CCCD5F652A76}" destId="{B6BA3E75-C416-A74B-98CC-210CD589F34F}" srcOrd="0" destOrd="0" presId="urn:microsoft.com/office/officeart/2005/8/layout/vProcess5"/>
    <dgm:cxn modelId="{ABA44425-4C15-5847-9ACF-53355E6E5F02}" type="presOf" srcId="{FABC2BC6-DFF9-43DF-8984-726EF037AA86}" destId="{9F0C9238-EEA2-6D4C-B0EA-8DD3900A1BB8}" srcOrd="0" destOrd="0" presId="urn:microsoft.com/office/officeart/2005/8/layout/vProcess5"/>
    <dgm:cxn modelId="{54457345-10FA-4E8B-B31B-51C7B1080ABB}" srcId="{AC8C3FEA-4A2C-4665-8C43-8698C358900A}" destId="{F06C5225-DF0D-49D7-B5CE-B9689C30E9E9}" srcOrd="0" destOrd="0" parTransId="{38710778-E473-4653-AC74-6FB36F994553}" sibTransId="{49ABA7F5-B1B3-49CB-ACC7-B38AE6C0671A}"/>
    <dgm:cxn modelId="{DAB6B75A-FA40-9E46-B66D-BB7D2CC3B675}" type="presOf" srcId="{49ABA7F5-B1B3-49CB-ACC7-B38AE6C0671A}" destId="{57A28511-EF81-B548-9F2A-E80BC14AA51D}" srcOrd="0" destOrd="0" presId="urn:microsoft.com/office/officeart/2005/8/layout/vProcess5"/>
    <dgm:cxn modelId="{F2049061-E3CA-C24F-9659-79616E239230}" type="presOf" srcId="{F06C5225-DF0D-49D7-B5CE-B9689C30E9E9}" destId="{5D4164D4-8360-0A49-831A-8E6D39F12321}" srcOrd="0" destOrd="0" presId="urn:microsoft.com/office/officeart/2005/8/layout/vProcess5"/>
    <dgm:cxn modelId="{4B32A067-BBB0-A54A-81B4-8E52CCE6593C}" type="presOf" srcId="{AC8C3FEA-4A2C-4665-8C43-8698C358900A}" destId="{DF209859-A649-6E40-8CAB-D5CCF024F22A}" srcOrd="0" destOrd="0" presId="urn:microsoft.com/office/officeart/2005/8/layout/vProcess5"/>
    <dgm:cxn modelId="{EDA3307E-5FB3-43B2-8013-20E3D59FB9EA}" srcId="{AC8C3FEA-4A2C-4665-8C43-8698C358900A}" destId="{CB894324-360B-415B-A63C-62651E590917}" srcOrd="2" destOrd="0" parTransId="{D3A73643-4B66-4CD1-BDF0-55BE8981965E}" sibTransId="{E76F9AA2-2882-4190-92F8-9E445DEF478E}"/>
    <dgm:cxn modelId="{14E5F991-2F78-F346-8B82-1431ED7AC15F}" type="presOf" srcId="{51079DBB-05F2-47BA-A037-2B34FAFB71B7}" destId="{A304EB4B-04B4-2540-B00E-4B06591DEB0E}" srcOrd="0" destOrd="0" presId="urn:microsoft.com/office/officeart/2005/8/layout/vProcess5"/>
    <dgm:cxn modelId="{0067A3AE-B517-D345-BCA0-24DAAC4A2AA6}" type="presOf" srcId="{CB894324-360B-415B-A63C-62651E590917}" destId="{B3BA0636-2C2E-C246-9680-2E57D6776C5E}" srcOrd="1" destOrd="0" presId="urn:microsoft.com/office/officeart/2005/8/layout/vProcess5"/>
    <dgm:cxn modelId="{3F5E6AC9-0768-D94E-AEDB-092737E54992}" type="presOf" srcId="{D071213E-98E3-415F-80BF-CCCD5F652A76}" destId="{DB6EF930-B498-9242-8A1F-043E82EABDBF}" srcOrd="1" destOrd="0" presId="urn:microsoft.com/office/officeart/2005/8/layout/vProcess5"/>
    <dgm:cxn modelId="{D5DCC7DF-A408-4CDB-B542-CEAB0C4C4C5E}" srcId="{AC8C3FEA-4A2C-4665-8C43-8698C358900A}" destId="{51079DBB-05F2-47BA-A037-2B34FAFB71B7}" srcOrd="1" destOrd="0" parTransId="{3B69B695-C090-45A0-AB7E-B723A81024BE}" sibTransId="{FABC2BC6-DFF9-43DF-8984-726EF037AA86}"/>
    <dgm:cxn modelId="{9EF066E1-AD4A-5743-A0B0-C47D2961CCEA}" type="presOf" srcId="{51079DBB-05F2-47BA-A037-2B34FAFB71B7}" destId="{AF6BF24E-21A2-CA46-B0A0-72A473CD3E8C}" srcOrd="1" destOrd="0" presId="urn:microsoft.com/office/officeart/2005/8/layout/vProcess5"/>
    <dgm:cxn modelId="{1D72A1E2-B5ED-0144-B327-4EC8FB7C5644}" type="presOf" srcId="{CB894324-360B-415B-A63C-62651E590917}" destId="{83FBC1D4-6146-B24C-9547-8987EEC31395}" srcOrd="0" destOrd="0" presId="urn:microsoft.com/office/officeart/2005/8/layout/vProcess5"/>
    <dgm:cxn modelId="{9B67DEE4-8A92-5341-9E06-FC007B2626FF}" type="presOf" srcId="{E76F9AA2-2882-4190-92F8-9E445DEF478E}" destId="{1727A227-895B-3C40-8984-C7873D416C98}" srcOrd="0" destOrd="0" presId="urn:microsoft.com/office/officeart/2005/8/layout/vProcess5"/>
    <dgm:cxn modelId="{B8A2F9EE-30F8-4F4E-9506-0AAC6A52E225}" type="presOf" srcId="{F06C5225-DF0D-49D7-B5CE-B9689C30E9E9}" destId="{8B26DD64-5731-0F4A-A244-791FC41AC437}" srcOrd="1" destOrd="0" presId="urn:microsoft.com/office/officeart/2005/8/layout/vProcess5"/>
    <dgm:cxn modelId="{0E2410F0-ECDE-454B-90F9-21AB7F91598A}" srcId="{AC8C3FEA-4A2C-4665-8C43-8698C358900A}" destId="{D071213E-98E3-415F-80BF-CCCD5F652A76}" srcOrd="3" destOrd="0" parTransId="{0CC64468-16E8-46D4-A25F-A2EB5234E5D7}" sibTransId="{F61CE62D-B3E6-44D8-BCA9-FDDA425CE15C}"/>
    <dgm:cxn modelId="{512E7A9E-5F64-DD4A-88D6-A3E85E07F935}" type="presParOf" srcId="{DF209859-A649-6E40-8CAB-D5CCF024F22A}" destId="{F38AD833-5FBB-474D-B696-6E41F256D009}" srcOrd="0" destOrd="0" presId="urn:microsoft.com/office/officeart/2005/8/layout/vProcess5"/>
    <dgm:cxn modelId="{2959F0DD-929C-FB4D-9F6B-5AB586308755}" type="presParOf" srcId="{DF209859-A649-6E40-8CAB-D5CCF024F22A}" destId="{5D4164D4-8360-0A49-831A-8E6D39F12321}" srcOrd="1" destOrd="0" presId="urn:microsoft.com/office/officeart/2005/8/layout/vProcess5"/>
    <dgm:cxn modelId="{AB6641E2-F81D-4B46-848D-A8E27F61C5B1}" type="presParOf" srcId="{DF209859-A649-6E40-8CAB-D5CCF024F22A}" destId="{A304EB4B-04B4-2540-B00E-4B06591DEB0E}" srcOrd="2" destOrd="0" presId="urn:microsoft.com/office/officeart/2005/8/layout/vProcess5"/>
    <dgm:cxn modelId="{D1F49808-A38C-EC45-A9DE-19BFF36E38D6}" type="presParOf" srcId="{DF209859-A649-6E40-8CAB-D5CCF024F22A}" destId="{83FBC1D4-6146-B24C-9547-8987EEC31395}" srcOrd="3" destOrd="0" presId="urn:microsoft.com/office/officeart/2005/8/layout/vProcess5"/>
    <dgm:cxn modelId="{F87FAFDB-E66A-4C46-AA75-EA280D9B9AD2}" type="presParOf" srcId="{DF209859-A649-6E40-8CAB-D5CCF024F22A}" destId="{B6BA3E75-C416-A74B-98CC-210CD589F34F}" srcOrd="4" destOrd="0" presId="urn:microsoft.com/office/officeart/2005/8/layout/vProcess5"/>
    <dgm:cxn modelId="{383ED37F-9892-6741-8F53-B0BCB361E91F}" type="presParOf" srcId="{DF209859-A649-6E40-8CAB-D5CCF024F22A}" destId="{57A28511-EF81-B548-9F2A-E80BC14AA51D}" srcOrd="5" destOrd="0" presId="urn:microsoft.com/office/officeart/2005/8/layout/vProcess5"/>
    <dgm:cxn modelId="{A2551C82-79AF-8748-8A3B-CAA5D9FD611C}" type="presParOf" srcId="{DF209859-A649-6E40-8CAB-D5CCF024F22A}" destId="{9F0C9238-EEA2-6D4C-B0EA-8DD3900A1BB8}" srcOrd="6" destOrd="0" presId="urn:microsoft.com/office/officeart/2005/8/layout/vProcess5"/>
    <dgm:cxn modelId="{564AB565-D978-F94E-AE99-7A7C0101565A}" type="presParOf" srcId="{DF209859-A649-6E40-8CAB-D5CCF024F22A}" destId="{1727A227-895B-3C40-8984-C7873D416C98}" srcOrd="7" destOrd="0" presId="urn:microsoft.com/office/officeart/2005/8/layout/vProcess5"/>
    <dgm:cxn modelId="{C3100412-ADFF-5B45-B607-9CAFAA7A8CBE}" type="presParOf" srcId="{DF209859-A649-6E40-8CAB-D5CCF024F22A}" destId="{8B26DD64-5731-0F4A-A244-791FC41AC437}" srcOrd="8" destOrd="0" presId="urn:microsoft.com/office/officeart/2005/8/layout/vProcess5"/>
    <dgm:cxn modelId="{D7C70159-A79F-024A-AF69-3DBF2492594A}" type="presParOf" srcId="{DF209859-A649-6E40-8CAB-D5CCF024F22A}" destId="{AF6BF24E-21A2-CA46-B0A0-72A473CD3E8C}" srcOrd="9" destOrd="0" presId="urn:microsoft.com/office/officeart/2005/8/layout/vProcess5"/>
    <dgm:cxn modelId="{62DB1A85-6751-A444-9D4D-E7C806B4B215}" type="presParOf" srcId="{DF209859-A649-6E40-8CAB-D5CCF024F22A}" destId="{B3BA0636-2C2E-C246-9680-2E57D6776C5E}" srcOrd="10" destOrd="0" presId="urn:microsoft.com/office/officeart/2005/8/layout/vProcess5"/>
    <dgm:cxn modelId="{D8DB20D0-47B7-2D49-860B-6A643C6C2F67}" type="presParOf" srcId="{DF209859-A649-6E40-8CAB-D5CCF024F22A}" destId="{DB6EF930-B498-9242-8A1F-043E82EABDB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8933E3-3B4C-4906-9DE8-33A23558A5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00B4FE-D338-471F-B1F0-2C295B2344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Tax Credit Details:</a:t>
          </a:r>
          <a:endParaRPr lang="en-US"/>
        </a:p>
      </dgm:t>
    </dgm:pt>
    <dgm:pt modelId="{81704449-1A4C-47B9-BBB6-84DD08810ED4}" type="parTrans" cxnId="{CA548614-C7A9-4CB7-9208-0E31BB4CE363}">
      <dgm:prSet/>
      <dgm:spPr/>
      <dgm:t>
        <a:bodyPr/>
        <a:lstStyle/>
        <a:p>
          <a:endParaRPr lang="en-US"/>
        </a:p>
      </dgm:t>
    </dgm:pt>
    <dgm:pt modelId="{D24F975F-FB13-43C1-80BF-58E13487D142}" type="sibTrans" cxnId="{CA548614-C7A9-4CB7-9208-0E31BB4CE363}">
      <dgm:prSet/>
      <dgm:spPr/>
      <dgm:t>
        <a:bodyPr/>
        <a:lstStyle/>
        <a:p>
          <a:endParaRPr lang="en-US"/>
        </a:p>
      </dgm:t>
    </dgm:pt>
    <dgm:pt modelId="{A2D6471B-BFBF-4C5F-A4FD-8B4D9EDBFC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Employer Tax Credit</a:t>
          </a:r>
          <a:r>
            <a:rPr lang="en-US" dirty="0"/>
            <a:t> </a:t>
          </a:r>
        </a:p>
      </dgm:t>
    </dgm:pt>
    <dgm:pt modelId="{7E8F67D8-2ADE-4A4F-A99F-94E119D7122B}" type="parTrans" cxnId="{B4A9BAE4-CE1B-43EE-BB78-ED5079BFB6A0}">
      <dgm:prSet/>
      <dgm:spPr/>
      <dgm:t>
        <a:bodyPr/>
        <a:lstStyle/>
        <a:p>
          <a:endParaRPr lang="en-US"/>
        </a:p>
      </dgm:t>
    </dgm:pt>
    <dgm:pt modelId="{C19D4D28-26B3-41A4-82A4-E2237918A20F}" type="sibTrans" cxnId="{B4A9BAE4-CE1B-43EE-BB78-ED5079BFB6A0}">
      <dgm:prSet/>
      <dgm:spPr/>
      <dgm:t>
        <a:bodyPr/>
        <a:lstStyle/>
        <a:p>
          <a:endParaRPr lang="en-US"/>
        </a:p>
      </dgm:t>
    </dgm:pt>
    <dgm:pt modelId="{A36AB5E4-C7E4-480C-90EB-440B99C1E2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Questions: incentives@revenue.alabama.gov or </a:t>
          </a:r>
        </a:p>
        <a:p>
          <a:pPr>
            <a:lnSpc>
              <a:spcPct val="100000"/>
            </a:lnSpc>
          </a:pPr>
          <a:r>
            <a:rPr lang="en-US" b="0" i="0" dirty="0"/>
            <a:t>call 334-242-1055</a:t>
          </a:r>
          <a:endParaRPr lang="en-US" dirty="0"/>
        </a:p>
      </dgm:t>
    </dgm:pt>
    <dgm:pt modelId="{6E9A3152-BF65-4957-8FCF-C9F79C2C3C18}" type="parTrans" cxnId="{7CD98E80-01F5-46D8-9279-9BC0495C1D59}">
      <dgm:prSet/>
      <dgm:spPr/>
      <dgm:t>
        <a:bodyPr/>
        <a:lstStyle/>
        <a:p>
          <a:endParaRPr lang="en-US"/>
        </a:p>
      </dgm:t>
    </dgm:pt>
    <dgm:pt modelId="{391943D7-62C8-4DC1-99E8-C6251886F73A}" type="sibTrans" cxnId="{7CD98E80-01F5-46D8-9279-9BC0495C1D59}">
      <dgm:prSet/>
      <dgm:spPr/>
      <dgm:t>
        <a:bodyPr/>
        <a:lstStyle/>
        <a:p>
          <a:endParaRPr lang="en-US"/>
        </a:p>
      </dgm:t>
    </dgm:pt>
    <dgm:pt modelId="{74173C46-9A53-4C35-B3F4-9091C96629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hlinkClick xmlns:r="http://schemas.openxmlformats.org/officeDocument/2006/relationships" r:id="rId2"/>
            </a:rPr>
            <a:t>IRS Guide for Finding Tax Professionals</a:t>
          </a:r>
          <a:endParaRPr lang="en-US" dirty="0"/>
        </a:p>
      </dgm:t>
    </dgm:pt>
    <dgm:pt modelId="{43CF68EF-7E1F-498B-A9EA-33B49583B623}" type="parTrans" cxnId="{11C16507-4D56-4886-A2AD-AFB65D62990D}">
      <dgm:prSet/>
      <dgm:spPr/>
      <dgm:t>
        <a:bodyPr/>
        <a:lstStyle/>
        <a:p>
          <a:endParaRPr lang="en-US"/>
        </a:p>
      </dgm:t>
    </dgm:pt>
    <dgm:pt modelId="{852434DC-46AE-4AA0-A70B-68ACFAE6D293}" type="sibTrans" cxnId="{11C16507-4D56-4886-A2AD-AFB65D62990D}">
      <dgm:prSet/>
      <dgm:spPr/>
      <dgm:t>
        <a:bodyPr/>
        <a:lstStyle/>
        <a:p>
          <a:endParaRPr lang="en-US"/>
        </a:p>
      </dgm:t>
    </dgm:pt>
    <dgm:pt modelId="{8E147B84-01CC-407C-86E0-56DF87EAFCB7}" type="pres">
      <dgm:prSet presAssocID="{4F8933E3-3B4C-4906-9DE8-33A23558A5AF}" presName="root" presStyleCnt="0">
        <dgm:presLayoutVars>
          <dgm:dir/>
          <dgm:resizeHandles val="exact"/>
        </dgm:presLayoutVars>
      </dgm:prSet>
      <dgm:spPr/>
    </dgm:pt>
    <dgm:pt modelId="{4091EF40-CE8D-4988-8E85-8384653A989C}" type="pres">
      <dgm:prSet presAssocID="{5400B4FE-D338-471F-B1F0-2C295B2344C2}" presName="compNode" presStyleCnt="0"/>
      <dgm:spPr/>
    </dgm:pt>
    <dgm:pt modelId="{F5B0271D-C89F-4405-802E-A96B12886D5A}" type="pres">
      <dgm:prSet presAssocID="{5400B4FE-D338-471F-B1F0-2C295B2344C2}" presName="bgRect" presStyleLbl="bgShp" presStyleIdx="0" presStyleCnt="3" custLinFactNeighborX="726" custLinFactNeighborY="-1507"/>
      <dgm:spPr/>
    </dgm:pt>
    <dgm:pt modelId="{D4DE1230-7487-4D0D-870A-F47719F5EA9A}" type="pres">
      <dgm:prSet presAssocID="{5400B4FE-D338-471F-B1F0-2C295B2344C2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CCEAF77-B857-4009-9EA2-4B2C4975D3F2}" type="pres">
      <dgm:prSet presAssocID="{5400B4FE-D338-471F-B1F0-2C295B2344C2}" presName="spaceRect" presStyleCnt="0"/>
      <dgm:spPr/>
    </dgm:pt>
    <dgm:pt modelId="{7EF19F82-039F-4EDE-9031-09E097FEEA5E}" type="pres">
      <dgm:prSet presAssocID="{5400B4FE-D338-471F-B1F0-2C295B2344C2}" presName="parTx" presStyleLbl="revTx" presStyleIdx="0" presStyleCnt="4">
        <dgm:presLayoutVars>
          <dgm:chMax val="0"/>
          <dgm:chPref val="0"/>
        </dgm:presLayoutVars>
      </dgm:prSet>
      <dgm:spPr/>
    </dgm:pt>
    <dgm:pt modelId="{462261A5-3B4D-42DC-8576-162DFE097445}" type="pres">
      <dgm:prSet presAssocID="{5400B4FE-D338-471F-B1F0-2C295B2344C2}" presName="desTx" presStyleLbl="revTx" presStyleIdx="1" presStyleCnt="4" custScaleX="96614">
        <dgm:presLayoutVars/>
      </dgm:prSet>
      <dgm:spPr/>
    </dgm:pt>
    <dgm:pt modelId="{A0050ED1-49E5-47A5-B6EF-5FC290B5F79D}" type="pres">
      <dgm:prSet presAssocID="{D24F975F-FB13-43C1-80BF-58E13487D142}" presName="sibTrans" presStyleCnt="0"/>
      <dgm:spPr/>
    </dgm:pt>
    <dgm:pt modelId="{552BB86C-B6AC-4498-BF0D-9603B3F21EDA}" type="pres">
      <dgm:prSet presAssocID="{A36AB5E4-C7E4-480C-90EB-440B99C1E214}" presName="compNode" presStyleCnt="0"/>
      <dgm:spPr/>
    </dgm:pt>
    <dgm:pt modelId="{06F4DD24-B7F5-4716-BBE9-A865E7A2A74F}" type="pres">
      <dgm:prSet presAssocID="{A36AB5E4-C7E4-480C-90EB-440B99C1E214}" presName="bgRect" presStyleLbl="bgShp" presStyleIdx="1" presStyleCnt="3"/>
      <dgm:spPr/>
    </dgm:pt>
    <dgm:pt modelId="{77401427-A0CF-401D-89A7-44266DB999D0}" type="pres">
      <dgm:prSet presAssocID="{A36AB5E4-C7E4-480C-90EB-440B99C1E214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7DB7C44-1462-4629-B850-D300507FC401}" type="pres">
      <dgm:prSet presAssocID="{A36AB5E4-C7E4-480C-90EB-440B99C1E214}" presName="spaceRect" presStyleCnt="0"/>
      <dgm:spPr/>
    </dgm:pt>
    <dgm:pt modelId="{0A7BF406-A6AA-45F6-BA43-C03763778C6D}" type="pres">
      <dgm:prSet presAssocID="{A36AB5E4-C7E4-480C-90EB-440B99C1E214}" presName="parTx" presStyleLbl="revTx" presStyleIdx="2" presStyleCnt="4">
        <dgm:presLayoutVars>
          <dgm:chMax val="0"/>
          <dgm:chPref val="0"/>
        </dgm:presLayoutVars>
      </dgm:prSet>
      <dgm:spPr/>
    </dgm:pt>
    <dgm:pt modelId="{5E625A26-2B55-4035-80D5-0D75382C9A97}" type="pres">
      <dgm:prSet presAssocID="{391943D7-62C8-4DC1-99E8-C6251886F73A}" presName="sibTrans" presStyleCnt="0"/>
      <dgm:spPr/>
    </dgm:pt>
    <dgm:pt modelId="{0680DF59-50E6-4F1A-9A4D-A9EA23B9C437}" type="pres">
      <dgm:prSet presAssocID="{74173C46-9A53-4C35-B3F4-9091C9662965}" presName="compNode" presStyleCnt="0"/>
      <dgm:spPr/>
    </dgm:pt>
    <dgm:pt modelId="{B5649BB8-7ADF-4B06-BE79-44AEFA2679BC}" type="pres">
      <dgm:prSet presAssocID="{74173C46-9A53-4C35-B3F4-9091C9662965}" presName="bgRect" presStyleLbl="bgShp" presStyleIdx="2" presStyleCnt="3"/>
      <dgm:spPr/>
    </dgm:pt>
    <dgm:pt modelId="{CFB0FF30-41F6-4207-9258-8387773A2FD2}" type="pres">
      <dgm:prSet presAssocID="{74173C46-9A53-4C35-B3F4-9091C9662965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FE7380-4FB8-4257-8E8E-9BF0ECF3B851}" type="pres">
      <dgm:prSet presAssocID="{74173C46-9A53-4C35-B3F4-9091C9662965}" presName="spaceRect" presStyleCnt="0"/>
      <dgm:spPr/>
    </dgm:pt>
    <dgm:pt modelId="{477C3AAE-FC7E-44AF-BC42-8EDC8A343B50}" type="pres">
      <dgm:prSet presAssocID="{74173C46-9A53-4C35-B3F4-9091C96629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C16507-4D56-4886-A2AD-AFB65D62990D}" srcId="{4F8933E3-3B4C-4906-9DE8-33A23558A5AF}" destId="{74173C46-9A53-4C35-B3F4-9091C9662965}" srcOrd="2" destOrd="0" parTransId="{43CF68EF-7E1F-498B-A9EA-33B49583B623}" sibTransId="{852434DC-46AE-4AA0-A70B-68ACFAE6D293}"/>
    <dgm:cxn modelId="{CA548614-C7A9-4CB7-9208-0E31BB4CE363}" srcId="{4F8933E3-3B4C-4906-9DE8-33A23558A5AF}" destId="{5400B4FE-D338-471F-B1F0-2C295B2344C2}" srcOrd="0" destOrd="0" parTransId="{81704449-1A4C-47B9-BBB6-84DD08810ED4}" sibTransId="{D24F975F-FB13-43C1-80BF-58E13487D142}"/>
    <dgm:cxn modelId="{A817211E-E7F7-44A9-B4E0-D9F97D33A86E}" type="presOf" srcId="{74173C46-9A53-4C35-B3F4-9091C9662965}" destId="{477C3AAE-FC7E-44AF-BC42-8EDC8A343B50}" srcOrd="0" destOrd="0" presId="urn:microsoft.com/office/officeart/2018/2/layout/IconVerticalSolidList"/>
    <dgm:cxn modelId="{343B7741-354F-4FED-8A60-41303D4567C7}" type="presOf" srcId="{A36AB5E4-C7E4-480C-90EB-440B99C1E214}" destId="{0A7BF406-A6AA-45F6-BA43-C03763778C6D}" srcOrd="0" destOrd="0" presId="urn:microsoft.com/office/officeart/2018/2/layout/IconVerticalSolidList"/>
    <dgm:cxn modelId="{69AA4F59-D111-44A7-9B00-8C77944ACD56}" type="presOf" srcId="{4F8933E3-3B4C-4906-9DE8-33A23558A5AF}" destId="{8E147B84-01CC-407C-86E0-56DF87EAFCB7}" srcOrd="0" destOrd="0" presId="urn:microsoft.com/office/officeart/2018/2/layout/IconVerticalSolidList"/>
    <dgm:cxn modelId="{D9916C61-A411-4DEB-8CAA-938F2B137C35}" type="presOf" srcId="{A2D6471B-BFBF-4C5F-A4FD-8B4D9EDBFC60}" destId="{462261A5-3B4D-42DC-8576-162DFE097445}" srcOrd="0" destOrd="0" presId="urn:microsoft.com/office/officeart/2018/2/layout/IconVerticalSolidList"/>
    <dgm:cxn modelId="{7CD98E80-01F5-46D8-9279-9BC0495C1D59}" srcId="{4F8933E3-3B4C-4906-9DE8-33A23558A5AF}" destId="{A36AB5E4-C7E4-480C-90EB-440B99C1E214}" srcOrd="1" destOrd="0" parTransId="{6E9A3152-BF65-4957-8FCF-C9F79C2C3C18}" sibTransId="{391943D7-62C8-4DC1-99E8-C6251886F73A}"/>
    <dgm:cxn modelId="{0DB26288-302D-4016-8AD4-43E3F462AAC7}" type="presOf" srcId="{5400B4FE-D338-471F-B1F0-2C295B2344C2}" destId="{7EF19F82-039F-4EDE-9031-09E097FEEA5E}" srcOrd="0" destOrd="0" presId="urn:microsoft.com/office/officeart/2018/2/layout/IconVerticalSolidList"/>
    <dgm:cxn modelId="{B4A9BAE4-CE1B-43EE-BB78-ED5079BFB6A0}" srcId="{5400B4FE-D338-471F-B1F0-2C295B2344C2}" destId="{A2D6471B-BFBF-4C5F-A4FD-8B4D9EDBFC60}" srcOrd="0" destOrd="0" parTransId="{7E8F67D8-2ADE-4A4F-A99F-94E119D7122B}" sibTransId="{C19D4D28-26B3-41A4-82A4-E2237918A20F}"/>
    <dgm:cxn modelId="{D93F246C-7A84-485D-8A38-50E3404DA79B}" type="presParOf" srcId="{8E147B84-01CC-407C-86E0-56DF87EAFCB7}" destId="{4091EF40-CE8D-4988-8E85-8384653A989C}" srcOrd="0" destOrd="0" presId="urn:microsoft.com/office/officeart/2018/2/layout/IconVerticalSolidList"/>
    <dgm:cxn modelId="{9AD930AD-66D7-441B-A72E-8F1D876DDABD}" type="presParOf" srcId="{4091EF40-CE8D-4988-8E85-8384653A989C}" destId="{F5B0271D-C89F-4405-802E-A96B12886D5A}" srcOrd="0" destOrd="0" presId="urn:microsoft.com/office/officeart/2018/2/layout/IconVerticalSolidList"/>
    <dgm:cxn modelId="{8DC3CECE-B86C-4E94-96C1-35DE737536D1}" type="presParOf" srcId="{4091EF40-CE8D-4988-8E85-8384653A989C}" destId="{D4DE1230-7487-4D0D-870A-F47719F5EA9A}" srcOrd="1" destOrd="0" presId="urn:microsoft.com/office/officeart/2018/2/layout/IconVerticalSolidList"/>
    <dgm:cxn modelId="{2B6497CF-C156-48D1-941A-2D27CF09A30C}" type="presParOf" srcId="{4091EF40-CE8D-4988-8E85-8384653A989C}" destId="{8CCEAF77-B857-4009-9EA2-4B2C4975D3F2}" srcOrd="2" destOrd="0" presId="urn:microsoft.com/office/officeart/2018/2/layout/IconVerticalSolidList"/>
    <dgm:cxn modelId="{A1561A23-B35E-496F-A34C-63F8263463C4}" type="presParOf" srcId="{4091EF40-CE8D-4988-8E85-8384653A989C}" destId="{7EF19F82-039F-4EDE-9031-09E097FEEA5E}" srcOrd="3" destOrd="0" presId="urn:microsoft.com/office/officeart/2018/2/layout/IconVerticalSolidList"/>
    <dgm:cxn modelId="{0C6A3A5D-DEB2-4A07-B4E9-EAB3EAC55164}" type="presParOf" srcId="{4091EF40-CE8D-4988-8E85-8384653A989C}" destId="{462261A5-3B4D-42DC-8576-162DFE097445}" srcOrd="4" destOrd="0" presId="urn:microsoft.com/office/officeart/2018/2/layout/IconVerticalSolidList"/>
    <dgm:cxn modelId="{1B9EFA42-F582-4769-A24C-744C1D3F4783}" type="presParOf" srcId="{8E147B84-01CC-407C-86E0-56DF87EAFCB7}" destId="{A0050ED1-49E5-47A5-B6EF-5FC290B5F79D}" srcOrd="1" destOrd="0" presId="urn:microsoft.com/office/officeart/2018/2/layout/IconVerticalSolidList"/>
    <dgm:cxn modelId="{E0032960-A967-4298-922E-EDEEA0B8CD53}" type="presParOf" srcId="{8E147B84-01CC-407C-86E0-56DF87EAFCB7}" destId="{552BB86C-B6AC-4498-BF0D-9603B3F21EDA}" srcOrd="2" destOrd="0" presId="urn:microsoft.com/office/officeart/2018/2/layout/IconVerticalSolidList"/>
    <dgm:cxn modelId="{D339B15C-2665-412C-AC80-93F492C8CCA4}" type="presParOf" srcId="{552BB86C-B6AC-4498-BF0D-9603B3F21EDA}" destId="{06F4DD24-B7F5-4716-BBE9-A865E7A2A74F}" srcOrd="0" destOrd="0" presId="urn:microsoft.com/office/officeart/2018/2/layout/IconVerticalSolidList"/>
    <dgm:cxn modelId="{385DDF2B-ED2F-4A01-8152-0AD50794FA48}" type="presParOf" srcId="{552BB86C-B6AC-4498-BF0D-9603B3F21EDA}" destId="{77401427-A0CF-401D-89A7-44266DB999D0}" srcOrd="1" destOrd="0" presId="urn:microsoft.com/office/officeart/2018/2/layout/IconVerticalSolidList"/>
    <dgm:cxn modelId="{4E0F76FF-4470-43C1-B7C6-F35213A79565}" type="presParOf" srcId="{552BB86C-B6AC-4498-BF0D-9603B3F21EDA}" destId="{27DB7C44-1462-4629-B850-D300507FC401}" srcOrd="2" destOrd="0" presId="urn:microsoft.com/office/officeart/2018/2/layout/IconVerticalSolidList"/>
    <dgm:cxn modelId="{4C715E08-F75A-4CFA-A16E-661F7797E10E}" type="presParOf" srcId="{552BB86C-B6AC-4498-BF0D-9603B3F21EDA}" destId="{0A7BF406-A6AA-45F6-BA43-C03763778C6D}" srcOrd="3" destOrd="0" presId="urn:microsoft.com/office/officeart/2018/2/layout/IconVerticalSolidList"/>
    <dgm:cxn modelId="{147925BE-E899-46DC-802F-7DF91C099828}" type="presParOf" srcId="{8E147B84-01CC-407C-86E0-56DF87EAFCB7}" destId="{5E625A26-2B55-4035-80D5-0D75382C9A97}" srcOrd="3" destOrd="0" presId="urn:microsoft.com/office/officeart/2018/2/layout/IconVerticalSolidList"/>
    <dgm:cxn modelId="{57125139-6DE0-4DB8-916F-F914E648356C}" type="presParOf" srcId="{8E147B84-01CC-407C-86E0-56DF87EAFCB7}" destId="{0680DF59-50E6-4F1A-9A4D-A9EA23B9C437}" srcOrd="4" destOrd="0" presId="urn:microsoft.com/office/officeart/2018/2/layout/IconVerticalSolidList"/>
    <dgm:cxn modelId="{63274136-2716-4239-90C2-FCD6CB9BE744}" type="presParOf" srcId="{0680DF59-50E6-4F1A-9A4D-A9EA23B9C437}" destId="{B5649BB8-7ADF-4B06-BE79-44AEFA2679BC}" srcOrd="0" destOrd="0" presId="urn:microsoft.com/office/officeart/2018/2/layout/IconVerticalSolidList"/>
    <dgm:cxn modelId="{E60E80B6-E779-4011-8319-45934088E28F}" type="presParOf" srcId="{0680DF59-50E6-4F1A-9A4D-A9EA23B9C437}" destId="{CFB0FF30-41F6-4207-9258-8387773A2FD2}" srcOrd="1" destOrd="0" presId="urn:microsoft.com/office/officeart/2018/2/layout/IconVerticalSolidList"/>
    <dgm:cxn modelId="{FBF72C0D-F67F-4247-9E2C-19FC59AC6EB3}" type="presParOf" srcId="{0680DF59-50E6-4F1A-9A4D-A9EA23B9C437}" destId="{A0FE7380-4FB8-4257-8E8E-9BF0ECF3B851}" srcOrd="2" destOrd="0" presId="urn:microsoft.com/office/officeart/2018/2/layout/IconVerticalSolidList"/>
    <dgm:cxn modelId="{508CFD62-6211-4884-A312-1A5705123FCD}" type="presParOf" srcId="{0680DF59-50E6-4F1A-9A4D-A9EA23B9C437}" destId="{477C3AAE-FC7E-44AF-BC42-8EDC8A343B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B588F-1410-4884-B660-EAD8CF2436C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323D9F-D96E-4C9C-91A0-F2D9ADC2125F}">
      <dgm:prSet/>
      <dgm:spPr/>
      <dgm:t>
        <a:bodyPr/>
        <a:lstStyle/>
        <a:p>
          <a:r>
            <a:rPr lang="en-US" b="0" i="0"/>
            <a:t>Thank you for your interest in Alabama’s 2024 Child Care Tax Credit</a:t>
          </a:r>
          <a:endParaRPr lang="en-US"/>
        </a:p>
      </dgm:t>
    </dgm:pt>
    <dgm:pt modelId="{7DF13AB8-890C-422C-BCA6-E78BF2D5B1CE}" type="parTrans" cxnId="{5F29F064-482F-4ABF-8E38-D8CB7F718828}">
      <dgm:prSet/>
      <dgm:spPr/>
      <dgm:t>
        <a:bodyPr/>
        <a:lstStyle/>
        <a:p>
          <a:endParaRPr lang="en-US"/>
        </a:p>
      </dgm:t>
    </dgm:pt>
    <dgm:pt modelId="{938588C3-AEBA-4CDD-BDDE-29A4D345DE47}" type="sibTrans" cxnId="{5F29F064-482F-4ABF-8E38-D8CB7F718828}">
      <dgm:prSet/>
      <dgm:spPr/>
      <dgm:t>
        <a:bodyPr/>
        <a:lstStyle/>
        <a:p>
          <a:endParaRPr lang="en-US"/>
        </a:p>
      </dgm:t>
    </dgm:pt>
    <dgm:pt modelId="{4A9C5B41-D061-4711-A130-84CC5789621D}">
      <dgm:prSet/>
      <dgm:spPr/>
      <dgm:t>
        <a:bodyPr/>
        <a:lstStyle/>
        <a:p>
          <a:r>
            <a:rPr lang="en-US" b="0" i="0" dirty="0"/>
            <a:t>Contact us with any questions: </a:t>
          </a:r>
        </a:p>
        <a:p>
          <a:r>
            <a:rPr lang="en-US" b="1" i="0" dirty="0"/>
            <a:t>Susan Kennedy, Levitate Legal &amp; Consulting </a:t>
          </a:r>
        </a:p>
        <a:p>
          <a:r>
            <a:rPr lang="en-US" b="0" i="0" dirty="0"/>
            <a:t>Email: </a:t>
          </a:r>
          <a:r>
            <a:rPr lang="en-US" b="0" i="0" dirty="0">
              <a:hlinkClick xmlns:r="http://schemas.openxmlformats.org/officeDocument/2006/relationships" r:id="rId1"/>
            </a:rPr>
            <a:t>susan@levitatelegal.com</a:t>
          </a:r>
          <a:r>
            <a:rPr lang="en-US" b="0" i="0" dirty="0"/>
            <a:t> </a:t>
          </a:r>
          <a:endParaRPr lang="en-US" dirty="0"/>
        </a:p>
      </dgm:t>
    </dgm:pt>
    <dgm:pt modelId="{8BCCAE7C-1553-41C9-82AB-42EE8DEE2F19}" type="parTrans" cxnId="{49D1F577-8684-487F-8B6A-2A8516407C88}">
      <dgm:prSet/>
      <dgm:spPr/>
      <dgm:t>
        <a:bodyPr/>
        <a:lstStyle/>
        <a:p>
          <a:endParaRPr lang="en-US"/>
        </a:p>
      </dgm:t>
    </dgm:pt>
    <dgm:pt modelId="{7975B0AC-1C0F-4884-B906-D4B20ACBF310}" type="sibTrans" cxnId="{49D1F577-8684-487F-8B6A-2A8516407C88}">
      <dgm:prSet/>
      <dgm:spPr/>
      <dgm:t>
        <a:bodyPr/>
        <a:lstStyle/>
        <a:p>
          <a:endParaRPr lang="en-US"/>
        </a:p>
      </dgm:t>
    </dgm:pt>
    <dgm:pt modelId="{D1CEF2FA-35ED-4360-BD7E-C441A47D779A}" type="pres">
      <dgm:prSet presAssocID="{80AB588F-1410-4884-B660-EAD8CF2436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43364C-8776-406A-B5FC-8479FE7936A2}" type="pres">
      <dgm:prSet presAssocID="{27323D9F-D96E-4C9C-91A0-F2D9ADC2125F}" presName="hierRoot1" presStyleCnt="0"/>
      <dgm:spPr/>
    </dgm:pt>
    <dgm:pt modelId="{418C83CC-F1A9-4261-81B7-B882F2E97A77}" type="pres">
      <dgm:prSet presAssocID="{27323D9F-D96E-4C9C-91A0-F2D9ADC2125F}" presName="composite" presStyleCnt="0"/>
      <dgm:spPr/>
    </dgm:pt>
    <dgm:pt modelId="{8D5B8E87-AC6D-44C6-9C59-5117632E177B}" type="pres">
      <dgm:prSet presAssocID="{27323D9F-D96E-4C9C-91A0-F2D9ADC2125F}" presName="background" presStyleLbl="node0" presStyleIdx="0" presStyleCnt="2"/>
      <dgm:spPr/>
    </dgm:pt>
    <dgm:pt modelId="{C13FD234-3621-4E23-B925-7B4559E9E18B}" type="pres">
      <dgm:prSet presAssocID="{27323D9F-D96E-4C9C-91A0-F2D9ADC2125F}" presName="text" presStyleLbl="fgAcc0" presStyleIdx="0" presStyleCnt="2" custLinFactNeighborX="-28">
        <dgm:presLayoutVars>
          <dgm:chPref val="3"/>
        </dgm:presLayoutVars>
      </dgm:prSet>
      <dgm:spPr/>
    </dgm:pt>
    <dgm:pt modelId="{694D7207-B915-4D7E-B273-A053084B8648}" type="pres">
      <dgm:prSet presAssocID="{27323D9F-D96E-4C9C-91A0-F2D9ADC2125F}" presName="hierChild2" presStyleCnt="0"/>
      <dgm:spPr/>
    </dgm:pt>
    <dgm:pt modelId="{DED5810C-7993-48E3-AC81-E232A5974B13}" type="pres">
      <dgm:prSet presAssocID="{4A9C5B41-D061-4711-A130-84CC5789621D}" presName="hierRoot1" presStyleCnt="0"/>
      <dgm:spPr/>
    </dgm:pt>
    <dgm:pt modelId="{9B36D60E-7A13-4F22-B855-87013C57D8E2}" type="pres">
      <dgm:prSet presAssocID="{4A9C5B41-D061-4711-A130-84CC5789621D}" presName="composite" presStyleCnt="0"/>
      <dgm:spPr/>
    </dgm:pt>
    <dgm:pt modelId="{966C8BEC-0959-4B93-812D-68704ACEA1DE}" type="pres">
      <dgm:prSet presAssocID="{4A9C5B41-D061-4711-A130-84CC5789621D}" presName="background" presStyleLbl="node0" presStyleIdx="1" presStyleCnt="2"/>
      <dgm:spPr/>
    </dgm:pt>
    <dgm:pt modelId="{3EE49454-00E3-47B4-9D55-A939B56BC0F5}" type="pres">
      <dgm:prSet presAssocID="{4A9C5B41-D061-4711-A130-84CC5789621D}" presName="text" presStyleLbl="fgAcc0" presStyleIdx="1" presStyleCnt="2">
        <dgm:presLayoutVars>
          <dgm:chPref val="3"/>
        </dgm:presLayoutVars>
      </dgm:prSet>
      <dgm:spPr/>
    </dgm:pt>
    <dgm:pt modelId="{828D02AE-C540-4091-9FDD-6D48FC696896}" type="pres">
      <dgm:prSet presAssocID="{4A9C5B41-D061-4711-A130-84CC5789621D}" presName="hierChild2" presStyleCnt="0"/>
      <dgm:spPr/>
    </dgm:pt>
  </dgm:ptLst>
  <dgm:cxnLst>
    <dgm:cxn modelId="{5F29F064-482F-4ABF-8E38-D8CB7F718828}" srcId="{80AB588F-1410-4884-B660-EAD8CF2436CE}" destId="{27323D9F-D96E-4C9C-91A0-F2D9ADC2125F}" srcOrd="0" destOrd="0" parTransId="{7DF13AB8-890C-422C-BCA6-E78BF2D5B1CE}" sibTransId="{938588C3-AEBA-4CDD-BDDE-29A4D345DE47}"/>
    <dgm:cxn modelId="{49D1F577-8684-487F-8B6A-2A8516407C88}" srcId="{80AB588F-1410-4884-B660-EAD8CF2436CE}" destId="{4A9C5B41-D061-4711-A130-84CC5789621D}" srcOrd="1" destOrd="0" parTransId="{8BCCAE7C-1553-41C9-82AB-42EE8DEE2F19}" sibTransId="{7975B0AC-1C0F-4884-B906-D4B20ACBF310}"/>
    <dgm:cxn modelId="{83B9B2A5-C4DC-4F53-A441-65FB009C7381}" type="presOf" srcId="{4A9C5B41-D061-4711-A130-84CC5789621D}" destId="{3EE49454-00E3-47B4-9D55-A939B56BC0F5}" srcOrd="0" destOrd="0" presId="urn:microsoft.com/office/officeart/2005/8/layout/hierarchy1"/>
    <dgm:cxn modelId="{433D05B4-4D8F-40CF-B10B-6AF9D3007EE5}" type="presOf" srcId="{80AB588F-1410-4884-B660-EAD8CF2436CE}" destId="{D1CEF2FA-35ED-4360-BD7E-C441A47D779A}" srcOrd="0" destOrd="0" presId="urn:microsoft.com/office/officeart/2005/8/layout/hierarchy1"/>
    <dgm:cxn modelId="{4CB88DF4-76BD-4DC3-BFC5-4835FA16761C}" type="presOf" srcId="{27323D9F-D96E-4C9C-91A0-F2D9ADC2125F}" destId="{C13FD234-3621-4E23-B925-7B4559E9E18B}" srcOrd="0" destOrd="0" presId="urn:microsoft.com/office/officeart/2005/8/layout/hierarchy1"/>
    <dgm:cxn modelId="{6418D83F-3539-4C01-9BF5-E2FA81504D2D}" type="presParOf" srcId="{D1CEF2FA-35ED-4360-BD7E-C441A47D779A}" destId="{1643364C-8776-406A-B5FC-8479FE7936A2}" srcOrd="0" destOrd="0" presId="urn:microsoft.com/office/officeart/2005/8/layout/hierarchy1"/>
    <dgm:cxn modelId="{524AF205-9C9C-4CA1-854C-349EE5886B73}" type="presParOf" srcId="{1643364C-8776-406A-B5FC-8479FE7936A2}" destId="{418C83CC-F1A9-4261-81B7-B882F2E97A77}" srcOrd="0" destOrd="0" presId="urn:microsoft.com/office/officeart/2005/8/layout/hierarchy1"/>
    <dgm:cxn modelId="{48BBEDC3-45BC-4133-9231-626C334F4A61}" type="presParOf" srcId="{418C83CC-F1A9-4261-81B7-B882F2E97A77}" destId="{8D5B8E87-AC6D-44C6-9C59-5117632E177B}" srcOrd="0" destOrd="0" presId="urn:microsoft.com/office/officeart/2005/8/layout/hierarchy1"/>
    <dgm:cxn modelId="{5C48A4BC-EF72-4238-BA49-20364FBF3D58}" type="presParOf" srcId="{418C83CC-F1A9-4261-81B7-B882F2E97A77}" destId="{C13FD234-3621-4E23-B925-7B4559E9E18B}" srcOrd="1" destOrd="0" presId="urn:microsoft.com/office/officeart/2005/8/layout/hierarchy1"/>
    <dgm:cxn modelId="{815FF955-0EDE-4578-A6DA-0F1C691E7F3D}" type="presParOf" srcId="{1643364C-8776-406A-B5FC-8479FE7936A2}" destId="{694D7207-B915-4D7E-B273-A053084B8648}" srcOrd="1" destOrd="0" presId="urn:microsoft.com/office/officeart/2005/8/layout/hierarchy1"/>
    <dgm:cxn modelId="{57870756-A2FA-4898-B073-E33A8A0F75C2}" type="presParOf" srcId="{D1CEF2FA-35ED-4360-BD7E-C441A47D779A}" destId="{DED5810C-7993-48E3-AC81-E232A5974B13}" srcOrd="1" destOrd="0" presId="urn:microsoft.com/office/officeart/2005/8/layout/hierarchy1"/>
    <dgm:cxn modelId="{48F679F4-B3F3-4671-B160-F7A6588586F2}" type="presParOf" srcId="{DED5810C-7993-48E3-AC81-E232A5974B13}" destId="{9B36D60E-7A13-4F22-B855-87013C57D8E2}" srcOrd="0" destOrd="0" presId="urn:microsoft.com/office/officeart/2005/8/layout/hierarchy1"/>
    <dgm:cxn modelId="{3D667C7C-691D-476A-ADA5-27075F16F4B3}" type="presParOf" srcId="{9B36D60E-7A13-4F22-B855-87013C57D8E2}" destId="{966C8BEC-0959-4B93-812D-68704ACEA1DE}" srcOrd="0" destOrd="0" presId="urn:microsoft.com/office/officeart/2005/8/layout/hierarchy1"/>
    <dgm:cxn modelId="{8EC35E00-A6EA-463D-90C5-51270EABCB34}" type="presParOf" srcId="{9B36D60E-7A13-4F22-B855-87013C57D8E2}" destId="{3EE49454-00E3-47B4-9D55-A939B56BC0F5}" srcOrd="1" destOrd="0" presId="urn:microsoft.com/office/officeart/2005/8/layout/hierarchy1"/>
    <dgm:cxn modelId="{94E9D885-19F6-4FB4-AD8E-2E3EDCFAE5FE}" type="presParOf" srcId="{DED5810C-7993-48E3-AC81-E232A5974B13}" destId="{828D02AE-C540-4091-9FDD-6D48FC6968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23F3-5CF6-1F4B-9B2F-EC3C3D15BD89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State income taxes</a:t>
          </a:r>
        </a:p>
      </dsp:txBody>
      <dsp:txXfrm>
        <a:off x="23773" y="23773"/>
        <a:ext cx="7797822" cy="764123"/>
      </dsp:txXfrm>
    </dsp:sp>
    <dsp:sp modelId="{6683AE5E-E226-BD49-B021-3EAA3C4A7919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State Portion of Financial institution excise tax</a:t>
          </a:r>
          <a:endParaRPr lang="en-US" sz="2800" kern="1200" dirty="0"/>
        </a:p>
      </dsp:txBody>
      <dsp:txXfrm>
        <a:off x="755937" y="983018"/>
        <a:ext cx="7434967" cy="764123"/>
      </dsp:txXfrm>
    </dsp:sp>
    <dsp:sp modelId="{B5B9B621-BB2E-CE4F-8455-26A4748E57DC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Insurance premiums tax</a:t>
          </a:r>
          <a:endParaRPr lang="en-US" sz="2800" kern="1200"/>
        </a:p>
      </dsp:txBody>
      <dsp:txXfrm>
        <a:off x="1477174" y="1942263"/>
        <a:ext cx="7445895" cy="764123"/>
      </dsp:txXfrm>
    </dsp:sp>
    <dsp:sp modelId="{A031DFE5-C23A-2C4F-AA51-505F80EA9B27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Utility license tax (for utility companies)</a:t>
          </a:r>
          <a:endParaRPr lang="en-US" sz="2800" kern="1200"/>
        </a:p>
      </dsp:txBody>
      <dsp:txXfrm>
        <a:off x="2209338" y="2901508"/>
        <a:ext cx="7434967" cy="764123"/>
      </dsp:txXfrm>
    </dsp:sp>
    <dsp:sp modelId="{EF5FEE10-0ADE-9B43-A625-9CEF31AD9482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3384" y="621664"/>
        <a:ext cx="290172" cy="397007"/>
      </dsp:txXfrm>
    </dsp:sp>
    <dsp:sp modelId="{99A318F5-6D55-7141-A541-1A26AEE0D1D6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5548" y="1580910"/>
        <a:ext cx="290172" cy="397007"/>
      </dsp:txXfrm>
    </dsp:sp>
    <dsp:sp modelId="{35A06759-2EB8-A444-BE78-240B0468A310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6785" y="2540155"/>
        <a:ext cx="290172" cy="39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804FA-9B70-4C10-BD8C-938356A7B9E5}">
      <dsp:nvSpPr>
        <dsp:cNvPr id="0" name=""/>
        <dsp:cNvSpPr/>
      </dsp:nvSpPr>
      <dsp:spPr>
        <a:xfrm>
          <a:off x="3906104" y="1223491"/>
          <a:ext cx="1176189" cy="55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459"/>
              </a:lnTo>
              <a:lnTo>
                <a:pt x="1176189" y="381459"/>
              </a:lnTo>
              <a:lnTo>
                <a:pt x="1176189" y="55975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B9473-A24F-43EE-AD12-4CC3D8F22557}">
      <dsp:nvSpPr>
        <dsp:cNvPr id="0" name=""/>
        <dsp:cNvSpPr/>
      </dsp:nvSpPr>
      <dsp:spPr>
        <a:xfrm>
          <a:off x="2729914" y="1223491"/>
          <a:ext cx="1176189" cy="559759"/>
        </a:xfrm>
        <a:custGeom>
          <a:avLst/>
          <a:gdLst/>
          <a:ahLst/>
          <a:cxnLst/>
          <a:rect l="0" t="0" r="0" b="0"/>
          <a:pathLst>
            <a:path>
              <a:moveTo>
                <a:pt x="1176189" y="0"/>
              </a:moveTo>
              <a:lnTo>
                <a:pt x="1176189" y="381459"/>
              </a:lnTo>
              <a:lnTo>
                <a:pt x="0" y="381459"/>
              </a:lnTo>
              <a:lnTo>
                <a:pt x="0" y="55975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4C928-DC7F-4C84-8308-4E004DBA7486}">
      <dsp:nvSpPr>
        <dsp:cNvPr id="0" name=""/>
        <dsp:cNvSpPr/>
      </dsp:nvSpPr>
      <dsp:spPr>
        <a:xfrm>
          <a:off x="591388" y="1323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F51F1-CFA1-402F-AE9E-8C7B2E5DFF93}">
      <dsp:nvSpPr>
        <dsp:cNvPr id="0" name=""/>
        <dsp:cNvSpPr/>
      </dsp:nvSpPr>
      <dsp:spPr>
        <a:xfrm>
          <a:off x="805241" y="204483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Reserve a credit allocation via </a:t>
          </a:r>
          <a:r>
            <a:rPr lang="en-US" sz="1300" b="1" i="0" kern="1200" dirty="0"/>
            <a:t>My Alabama Taxes</a:t>
          </a:r>
          <a:r>
            <a:rPr lang="en-US" sz="1300" b="0" i="0" kern="1200" dirty="0"/>
            <a:t> starting March 1, 2025</a:t>
          </a:r>
          <a:endParaRPr lang="en-US" sz="1300" kern="1200" dirty="0"/>
        </a:p>
      </dsp:txBody>
      <dsp:txXfrm>
        <a:off x="841037" y="240279"/>
        <a:ext cx="1853081" cy="1150575"/>
      </dsp:txXfrm>
    </dsp:sp>
    <dsp:sp modelId="{C324DAE4-C95D-442B-ACBD-DF75C43CD6F7}">
      <dsp:nvSpPr>
        <dsp:cNvPr id="0" name=""/>
        <dsp:cNvSpPr/>
      </dsp:nvSpPr>
      <dsp:spPr>
        <a:xfrm>
          <a:off x="2943767" y="1323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112CD-075C-4D03-8297-7A9BA29C623B}">
      <dsp:nvSpPr>
        <dsp:cNvPr id="0" name=""/>
        <dsp:cNvSpPr/>
      </dsp:nvSpPr>
      <dsp:spPr>
        <a:xfrm>
          <a:off x="3157620" y="204483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First-come, first-served system with 25% reserved for:</a:t>
          </a:r>
          <a:endParaRPr lang="en-US" sz="1300" kern="1200"/>
        </a:p>
      </dsp:txBody>
      <dsp:txXfrm>
        <a:off x="3193416" y="240279"/>
        <a:ext cx="1853081" cy="1150575"/>
      </dsp:txXfrm>
    </dsp:sp>
    <dsp:sp modelId="{08F52EE6-E47D-4D12-AF35-78B357318B08}">
      <dsp:nvSpPr>
        <dsp:cNvPr id="0" name=""/>
        <dsp:cNvSpPr/>
      </dsp:nvSpPr>
      <dsp:spPr>
        <a:xfrm>
          <a:off x="1767578" y="1783250"/>
          <a:ext cx="1924673" cy="1222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8C9B8-68A7-485C-99F4-8046CCB85F4E}">
      <dsp:nvSpPr>
        <dsp:cNvPr id="0" name=""/>
        <dsp:cNvSpPr/>
      </dsp:nvSpPr>
      <dsp:spPr>
        <a:xfrm>
          <a:off x="1981430" y="1986410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Small businesses (&lt;25 employees)</a:t>
          </a:r>
          <a:endParaRPr lang="en-US" sz="1300" kern="1200"/>
        </a:p>
      </dsp:txBody>
      <dsp:txXfrm>
        <a:off x="2017226" y="2022206"/>
        <a:ext cx="1853081" cy="1150575"/>
      </dsp:txXfrm>
    </dsp:sp>
    <dsp:sp modelId="{9BF5953B-B572-4C59-933A-B752E4BBE5B7}">
      <dsp:nvSpPr>
        <dsp:cNvPr id="0" name=""/>
        <dsp:cNvSpPr/>
      </dsp:nvSpPr>
      <dsp:spPr>
        <a:xfrm>
          <a:off x="4119956" y="1783250"/>
          <a:ext cx="1924673" cy="1222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E5F89-353C-40DF-A955-4D77CDAA5721}">
      <dsp:nvSpPr>
        <dsp:cNvPr id="0" name=""/>
        <dsp:cNvSpPr/>
      </dsp:nvSpPr>
      <dsp:spPr>
        <a:xfrm>
          <a:off x="4333809" y="1986410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Employers in rural areas. County with 50K or less population</a:t>
          </a:r>
          <a:endParaRPr lang="en-US" sz="1300" kern="1200" dirty="0"/>
        </a:p>
      </dsp:txBody>
      <dsp:txXfrm>
        <a:off x="4369605" y="2022206"/>
        <a:ext cx="1853081" cy="1150575"/>
      </dsp:txXfrm>
    </dsp:sp>
    <dsp:sp modelId="{5FEEF67D-E573-4277-B93F-37174AC44670}">
      <dsp:nvSpPr>
        <dsp:cNvPr id="0" name=""/>
        <dsp:cNvSpPr/>
      </dsp:nvSpPr>
      <dsp:spPr>
        <a:xfrm>
          <a:off x="5296146" y="1323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12B71-A0AD-49A8-A84E-35B6C2B8BFC6}">
      <dsp:nvSpPr>
        <dsp:cNvPr id="0" name=""/>
        <dsp:cNvSpPr/>
      </dsp:nvSpPr>
      <dsp:spPr>
        <a:xfrm>
          <a:off x="5509998" y="204483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Reserved amounts for rural and small businesses released July 1st</a:t>
          </a:r>
        </a:p>
      </dsp:txBody>
      <dsp:txXfrm>
        <a:off x="5545794" y="240279"/>
        <a:ext cx="1853081" cy="1150575"/>
      </dsp:txXfrm>
    </dsp:sp>
    <dsp:sp modelId="{98547D14-DC15-4FAF-A74A-418E5CC2AF82}">
      <dsp:nvSpPr>
        <dsp:cNvPr id="0" name=""/>
        <dsp:cNvSpPr/>
      </dsp:nvSpPr>
      <dsp:spPr>
        <a:xfrm>
          <a:off x="7648525" y="1323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99414-0D2E-4322-9619-FB83F7E933C0}">
      <dsp:nvSpPr>
        <dsp:cNvPr id="0" name=""/>
        <dsp:cNvSpPr/>
      </dsp:nvSpPr>
      <dsp:spPr>
        <a:xfrm>
          <a:off x="7862377" y="204483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i="0" kern="1200" dirty="0"/>
            <a:t>Claim the credit for eligible expenses via </a:t>
          </a:r>
          <a:r>
            <a:rPr lang="en-US" sz="1300" b="1" i="0" kern="1200" dirty="0"/>
            <a:t>My Alabama Taxes</a:t>
          </a:r>
          <a:r>
            <a:rPr lang="en-US" sz="1300" b="0" i="0" kern="1200" dirty="0"/>
            <a:t> March 1. 2026</a:t>
          </a:r>
          <a:endParaRPr lang="en-US" sz="1300" kern="1200" dirty="0"/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898173" y="240279"/>
        <a:ext cx="1853081" cy="1150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164D4-8360-0A49-831A-8E6D39F12321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Proposed rules published in Alabama Administrative Monthly: November 27, 2024 (There is a link in the chat)</a:t>
          </a:r>
          <a:endParaRPr lang="en-US" sz="2100" kern="1200"/>
        </a:p>
      </dsp:txBody>
      <dsp:txXfrm>
        <a:off x="23773" y="23773"/>
        <a:ext cx="7797822" cy="764123"/>
      </dsp:txXfrm>
    </dsp:sp>
    <dsp:sp modelId="{A304EB4B-04B4-2540-B00E-4B06591DEB0E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Public comment period: November 27, 2024 - January 7, 2025</a:t>
          </a:r>
          <a:endParaRPr lang="en-US" sz="2100" kern="1200"/>
        </a:p>
      </dsp:txBody>
      <dsp:txXfrm>
        <a:off x="755937" y="983018"/>
        <a:ext cx="7434967" cy="764123"/>
      </dsp:txXfrm>
    </dsp:sp>
    <dsp:sp modelId="{83FBC1D4-6146-B24C-9547-8987EEC31395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Public hearing on January 7, 2025</a:t>
          </a:r>
          <a:endParaRPr lang="en-US" sz="2100" kern="1200"/>
        </a:p>
      </dsp:txBody>
      <dsp:txXfrm>
        <a:off x="1477174" y="1942263"/>
        <a:ext cx="7445895" cy="764123"/>
      </dsp:txXfrm>
    </dsp:sp>
    <dsp:sp modelId="{B6BA3E75-C416-A74B-98CC-210CD589F34F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Submit comments to: Cameran.Clark@revenue.alabama.gov</a:t>
          </a:r>
          <a:endParaRPr lang="en-US" sz="2100" kern="1200"/>
        </a:p>
      </dsp:txBody>
      <dsp:txXfrm>
        <a:off x="2209338" y="2901508"/>
        <a:ext cx="7434967" cy="764123"/>
      </dsp:txXfrm>
    </dsp:sp>
    <dsp:sp modelId="{57A28511-EF81-B548-9F2A-E80BC14AA51D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3384" y="621664"/>
        <a:ext cx="290172" cy="397007"/>
      </dsp:txXfrm>
    </dsp:sp>
    <dsp:sp modelId="{9F0C9238-EEA2-6D4C-B0EA-8DD3900A1BB8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5548" y="1580910"/>
        <a:ext cx="290172" cy="397007"/>
      </dsp:txXfrm>
    </dsp:sp>
    <dsp:sp modelId="{1727A227-895B-3C40-8984-C7873D416C98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6785" y="2540155"/>
        <a:ext cx="290172" cy="397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0271D-C89F-4405-802E-A96B12886D5A}">
      <dsp:nvSpPr>
        <dsp:cNvPr id="0" name=""/>
        <dsp:cNvSpPr/>
      </dsp:nvSpPr>
      <dsp:spPr>
        <a:xfrm>
          <a:off x="0" y="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E1230-7487-4D0D-870A-F47719F5EA9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19F82-039F-4EDE-9031-09E097FEEA5E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Tax Credit Details:</a:t>
          </a:r>
          <a:endParaRPr lang="en-US" sz="2500" kern="1200"/>
        </a:p>
      </dsp:txBody>
      <dsp:txXfrm>
        <a:off x="1435590" y="531"/>
        <a:ext cx="4732020" cy="1242935"/>
      </dsp:txXfrm>
    </dsp:sp>
    <dsp:sp modelId="{462261A5-3B4D-42DC-8576-162DFE097445}">
      <dsp:nvSpPr>
        <dsp:cNvPr id="0" name=""/>
        <dsp:cNvSpPr/>
      </dsp:nvSpPr>
      <dsp:spPr>
        <a:xfrm>
          <a:off x="6241222" y="531"/>
          <a:ext cx="420076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3"/>
            </a:rPr>
            <a:t>Employer Tax Credit</a:t>
          </a:r>
          <a:r>
            <a:rPr lang="en-US" sz="1800" kern="1200" dirty="0"/>
            <a:t> </a:t>
          </a:r>
        </a:p>
      </dsp:txBody>
      <dsp:txXfrm>
        <a:off x="6241222" y="531"/>
        <a:ext cx="4200766" cy="1242935"/>
      </dsp:txXfrm>
    </dsp:sp>
    <dsp:sp modelId="{06F4DD24-B7F5-4716-BBE9-A865E7A2A74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1427-A0CF-401D-89A7-44266DB999D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BF406-A6AA-45F6-BA43-C03763778C6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Questions: incentives@revenue.alabama.gov or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call 334-242-1055</a:t>
          </a:r>
          <a:endParaRPr lang="en-US" sz="2500" kern="1200" dirty="0"/>
        </a:p>
      </dsp:txBody>
      <dsp:txXfrm>
        <a:off x="1435590" y="1554201"/>
        <a:ext cx="9080009" cy="1242935"/>
      </dsp:txXfrm>
    </dsp:sp>
    <dsp:sp modelId="{B5649BB8-7ADF-4B06-BE79-44AEFA2679BC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0FF30-41F6-4207-9258-8387773A2FD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C3AAE-FC7E-44AF-BC42-8EDC8A343B50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hlinkClick xmlns:r="http://schemas.openxmlformats.org/officeDocument/2006/relationships" r:id="rId8"/>
            </a:rPr>
            <a:t>IRS Guide for Finding Tax Professionals</a:t>
          </a:r>
          <a:endParaRPr lang="en-US" sz="2500" kern="1200" dirty="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8E87-AC6D-44C6-9C59-5117632E177B}">
      <dsp:nvSpPr>
        <dsp:cNvPr id="0" name=""/>
        <dsp:cNvSpPr/>
      </dsp:nvSpPr>
      <dsp:spPr>
        <a:xfrm>
          <a:off x="22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FD234-3621-4E23-B925-7B4559E9E18B}">
      <dsp:nvSpPr>
        <dsp:cNvPr id="0" name=""/>
        <dsp:cNvSpPr/>
      </dsp:nvSpPr>
      <dsp:spPr>
        <a:xfrm>
          <a:off x="520268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Thank you for your interest in Alabama’s 2024 Child Care Tax Credit</a:t>
          </a:r>
          <a:endParaRPr lang="en-US" sz="2700" kern="1200"/>
        </a:p>
      </dsp:txBody>
      <dsp:txXfrm>
        <a:off x="607350" y="692298"/>
        <a:ext cx="4508047" cy="2799040"/>
      </dsp:txXfrm>
    </dsp:sp>
    <dsp:sp modelId="{966C8BEC-0959-4B93-812D-68704ACEA1D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49454-00E3-47B4-9D55-A939B56BC0F5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Contact us with any questions: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Susan Kennedy, Levitate Legal &amp; Consulting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Email: </a:t>
          </a:r>
          <a:r>
            <a:rPr lang="en-US" sz="2700" b="0" i="0" kern="1200" dirty="0">
              <a:hlinkClick xmlns:r="http://schemas.openxmlformats.org/officeDocument/2006/relationships" r:id="rId1"/>
            </a:rPr>
            <a:t>susan@levitatelegal.com</a:t>
          </a:r>
          <a:r>
            <a:rPr lang="en-US" sz="2700" b="0" i="0" kern="1200" dirty="0"/>
            <a:t> </a:t>
          </a:r>
          <a:endParaRPr lang="en-US" sz="2700" kern="1200" dirty="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56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the bill aims to create a robust system of financial incentives to support the expansion, improvement, and operation of childcare facilities in Alabama, particularly targeting underserved areas and working families. Through a combination of tax credits and grants, it seeks to enhance childcare accessibility and quality, thereby promoting workforce participation and the overall welfare of the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7441-786A-49EE-6657-6B39AC28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D5D4A-EA70-5735-5EC2-7DB0C967F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B5FAE-9D2F-5A96-A0A1-CE65A48A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946CC-250E-99CC-6D12-69A4A20FC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49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58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686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85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143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75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29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5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5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24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523EC-CD71-4C43-A0C5-B8FE7A64883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45C9E-239E-409C-B5B8-97F5BC8F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2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3"/>
          <a:srcRect t="10644" r="-1" b="36745"/>
          <a:stretch/>
        </p:blipFill>
        <p:spPr>
          <a:xfrm>
            <a:off x="3675850" y="10"/>
            <a:ext cx="8668512" cy="685799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630343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88" dirty="0">
                <a:latin typeface="+mj-lt"/>
                <a:ea typeface="+mj-ea"/>
                <a:cs typeface="+mj-cs"/>
              </a:rPr>
              <a:t>Alabama 2024 Child Care Tax Credit Overview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52362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spc="-20" dirty="0"/>
              <a:t> Susan Kennedy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spc="-20" dirty="0"/>
              <a:t>Levitate Legal &amp; Consulting </a:t>
            </a:r>
            <a:r>
              <a:rPr lang="en-US" sz="2000" spc="-20" dirty="0"/>
              <a:t>  </a:t>
            </a:r>
            <a:endParaRPr lang="en-US" sz="2000" dirty="0"/>
          </a:p>
        </p:txBody>
      </p:sp>
      <p:pic>
        <p:nvPicPr>
          <p:cNvPr id="2" name="Object 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5236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D0E66-69DE-AC9B-A2A1-EB2D2599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br>
              <a:rPr lang="en-US" sz="2500" b="0">
                <a:solidFill>
                  <a:srgbClr val="FFFFFF"/>
                </a:solidFill>
                <a:effectLst/>
              </a:rPr>
            </a:br>
            <a:r>
              <a:rPr lang="en-US" sz="2500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Questions and Comments </a:t>
            </a:r>
            <a:br>
              <a:rPr lang="en-US" sz="2500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br>
              <a:rPr lang="en-US" sz="2500">
                <a:solidFill>
                  <a:srgbClr val="FFFFFF"/>
                </a:solidFill>
              </a:rPr>
            </a:br>
            <a:endParaRPr lang="en-US" sz="2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D95881-4178-B625-B5F0-52B05C7BE4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41096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24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226" y="95226"/>
            <a:ext cx="3391957" cy="6675356"/>
          </a:xfrm>
          <a:prstGeom prst="rect">
            <a:avLst/>
          </a:prstGeom>
          <a:solidFill>
            <a:srgbClr val="E2DDD2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3"/>
          <a:srcRect l="35706" r="35706"/>
          <a:stretch/>
        </p:blipFill>
        <p:spPr>
          <a:xfrm>
            <a:off x="95226" y="95226"/>
            <a:ext cx="3391957" cy="667535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4144244" y="2345540"/>
            <a:ext cx="8011156" cy="33416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520"/>
              </a:lnSpc>
              <a:buSzPct val="100000"/>
              <a:buChar char="•"/>
            </a:pPr>
            <a:r>
              <a:rPr lang="en-US" sz="2250" dirty="0">
                <a:solidFill>
                  <a:srgbClr val="000000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Low workforce participation rates, especially among women</a:t>
            </a:r>
          </a:p>
          <a:p>
            <a:pPr marL="242900" indent="-242900" algn="l">
              <a:lnSpc>
                <a:spcPts val="2520"/>
              </a:lnSpc>
              <a:spcBef>
                <a:spcPts val="2014"/>
              </a:spcBef>
              <a:buSzPct val="100000"/>
              <a:buChar char="•"/>
            </a:pPr>
            <a:r>
              <a:rPr lang="en-US" sz="2250" dirty="0">
                <a:solidFill>
                  <a:srgbClr val="000000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Significant exits from the workforce during the pandemic</a:t>
            </a:r>
          </a:p>
          <a:p>
            <a:pPr marL="242900" indent="-242900" algn="l">
              <a:lnSpc>
                <a:spcPts val="2520"/>
              </a:lnSpc>
              <a:spcBef>
                <a:spcPts val="2014"/>
              </a:spcBef>
              <a:buSzPct val="100000"/>
              <a:buChar char="•"/>
            </a:pPr>
            <a:r>
              <a:rPr lang="en-US" sz="2250" dirty="0">
                <a:solidFill>
                  <a:srgbClr val="000000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Childcare costs consume a large portion of household income</a:t>
            </a:r>
          </a:p>
          <a:p>
            <a:pPr marL="242900" indent="-242900" algn="l">
              <a:lnSpc>
                <a:spcPts val="2520"/>
              </a:lnSpc>
              <a:spcBef>
                <a:spcPts val="2014"/>
              </a:spcBef>
              <a:buSzPct val="100000"/>
              <a:buChar char="•"/>
            </a:pPr>
            <a:r>
              <a:rPr lang="en-US" sz="2250" dirty="0">
                <a:solidFill>
                  <a:srgbClr val="000000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Addressing these issues is key to economic growth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1865183" y="6519125"/>
            <a:ext cx="133317" cy="1919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47613" y="47613"/>
            <a:ext cx="12093726" cy="6761059"/>
          </a:xfrm>
          <a:prstGeom prst="rect">
            <a:avLst/>
          </a:prstGeom>
          <a:noFill/>
          <a:ln w="127000">
            <a:solidFill>
              <a:srgbClr val="D4D4D4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5065401" y="385666"/>
            <a:ext cx="5440555" cy="10665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  <a:buNone/>
            </a:pPr>
            <a:r>
              <a:rPr lang="en-US" sz="3750" b="1" kern="0" spc="-75" dirty="0">
                <a:solidFill>
                  <a:srgbClr val="000000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The Workforce Challenge in Alabama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4CE34-43DF-1A64-B482-618A97A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b="1" kern="0" spc="-75">
                <a:solidFill>
                  <a:srgbClr val="FFFFFF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What is the 2024 Child Care Tax Credit Law?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E41C-59EF-2091-020C-9B5E491BA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+mj-lt"/>
              </a:rPr>
              <a:t>Enacted on May 9, 2024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+mj-lt"/>
              </a:rPr>
              <a:t>Goes into effect January 1, 2025, through December 31, 2027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+mj-lt"/>
              </a:rPr>
              <a:t>Key Components: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+mj-lt"/>
              </a:rPr>
              <a:t>Employer Tax Credit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+mj-lt"/>
              </a:rPr>
              <a:t>Child Care Facility Tax Credit</a:t>
            </a:r>
          </a:p>
          <a:p>
            <a:pPr marL="742950" lvl="1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+mj-lt"/>
              </a:rPr>
              <a:t>Nonprofit Child Care Provider Grant</a:t>
            </a:r>
          </a:p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4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B1C66-B59E-C3DE-6697-90F348C7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/>
              <a:t>Supporting Employers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6BA6-5EDA-C116-6D97-40D06888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</a:rPr>
              <a:t>Eligible expenses: construction, operation, employee payments, and reservations for child care</a:t>
            </a: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Up to 100% of eligible expenses for small businesses (&lt;25 employees)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75% of eligible expenses for larger businesses, capped at $600,000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Annual aggregate cap: $15M (2025), $17.5 (2026), $20M (2027)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51EB8CD7-A30B-6149-9BC5-12FE40225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B1C66-B59E-C3DE-6697-90F348C7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/>
              <a:t>Supporting Employers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6BA6-5EDA-C116-6D97-40D06888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Employers must prioritize employees eligible for earned income tax credit.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Arial" panose="020B0604020202020204" pitchFamily="34" charset="0"/>
              </a:rPr>
              <a:t>Employees are defined as making $80K or less, excluding overtime or bonuses.</a:t>
            </a: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Arial" panose="020B0604020202020204" pitchFamily="34" charset="0"/>
              </a:rPr>
              <a:t>Rural </a:t>
            </a:r>
            <a:r>
              <a:rPr lang="en-US">
                <a:latin typeface="Arial" panose="020B0604020202020204" pitchFamily="34" charset="0"/>
              </a:rPr>
              <a:t>means any county with 50K or less in population </a:t>
            </a:r>
            <a:endParaRPr lang="en-US" b="0" i="0" u="none" strike="noStrike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D591493B-BAFD-90EB-FF18-541FC33F3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2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204AB-C996-50DC-7C32-1AF8B2DC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kern="0" spc="-75">
                <a:solidFill>
                  <a:srgbClr val="FFFFFF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 What Taxes Can Be Offset?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D93460-5002-55C0-0382-DDE3C5041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86363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1AFB0-921A-DDF6-5263-139C1E79A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D6BA37-FC75-E2EF-41AC-A77237DC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spc="-7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to Qualify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93B4F2A4-2127-EA31-9837-100FE9D7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1100"/>
            </a:lvl1pPr>
          </a:lstStyle>
          <a:p>
            <a:pPr defTabSz="914400">
              <a:spcAft>
                <a:spcPts val="600"/>
              </a:spcAft>
            </a:pPr>
            <a:fld id="{F7021451-1387-4CA6-816F-3879F97B5CB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FD92B5E-5D6E-F425-B857-EF392ACEC778}"/>
              </a:ext>
            </a:extLst>
          </p:cNvPr>
          <p:cNvSpPr/>
          <p:nvPr/>
        </p:nvSpPr>
        <p:spPr>
          <a:xfrm>
            <a:off x="3472158" y="1227765"/>
            <a:ext cx="6052042" cy="37870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024"/>
              </a:lnSpc>
              <a:buSzPct val="100000"/>
            </a:pPr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FDB6A5C-341B-9BBD-6386-7009D46744DD}"/>
              </a:ext>
            </a:extLst>
          </p:cNvPr>
          <p:cNvSpPr/>
          <p:nvPr/>
        </p:nvSpPr>
        <p:spPr>
          <a:xfrm>
            <a:off x="3472158" y="4747471"/>
            <a:ext cx="5446938" cy="18676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024"/>
              </a:lnSpc>
              <a:buSzPct val="100000"/>
            </a:pPr>
            <a:endParaRPr lang="en-US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5132369-136B-DEB9-99FD-128BE88BCA8D}"/>
              </a:ext>
            </a:extLst>
          </p:cNvPr>
          <p:cNvSpPr/>
          <p:nvPr/>
        </p:nvSpPr>
        <p:spPr>
          <a:xfrm>
            <a:off x="11865183" y="6519125"/>
            <a:ext cx="133317" cy="1919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57" name="Content Placeholder 9">
            <a:extLst>
              <a:ext uri="{FF2B5EF4-FFF2-40B4-BE49-F238E27FC236}">
                <a16:creationId xmlns:a16="http://schemas.microsoft.com/office/drawing/2014/main" id="{DCE99209-ED95-8A42-CD84-4C3B39940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3197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60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EBEEC-6305-6796-E4DF-2857AB69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kern="0" spc="-75">
                <a:solidFill>
                  <a:srgbClr val="FFFFFF"/>
                </a:solidFill>
                <a:latin typeface="DM Sans 18pt" pitchFamily="34" charset="0"/>
                <a:ea typeface="DM Sans 18pt" pitchFamily="34" charset="-122"/>
                <a:cs typeface="DM Sans 18pt" pitchFamily="34" charset="-120"/>
              </a:rPr>
              <a:t>Timeline for Rules and Feedback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E3422A-DECA-6D13-5EB6-59054E993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225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23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761810" y="2780456"/>
            <a:ext cx="11617595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16"/>
              </a:lnSpc>
              <a:spcBef>
                <a:spcPts val="1464"/>
              </a:spcBef>
              <a:buNone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761810" y="3225936"/>
            <a:ext cx="11617595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16"/>
              </a:lnSpc>
              <a:spcBef>
                <a:spcPts val="1464"/>
              </a:spcBef>
              <a:buNone/>
            </a:pP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1865183" y="6519125"/>
            <a:ext cx="133317" cy="1919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47613" y="47613"/>
            <a:ext cx="12093726" cy="6761059"/>
          </a:xfrm>
          <a:prstGeom prst="rect">
            <a:avLst/>
          </a:prstGeom>
          <a:noFill/>
          <a:ln w="127000">
            <a:solidFill>
              <a:srgbClr val="D4D4D4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0" y="385666"/>
            <a:ext cx="12188952" cy="12503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  <a:buNone/>
            </a:pPr>
            <a:endParaRPr lang="en-US" dirty="0"/>
          </a:p>
        </p:txBody>
      </p:sp>
      <p:graphicFrame>
        <p:nvGraphicFramePr>
          <p:cNvPr id="27" name="Content Placeholder 10">
            <a:extLst>
              <a:ext uri="{FF2B5EF4-FFF2-40B4-BE49-F238E27FC236}">
                <a16:creationId xmlns:a16="http://schemas.microsoft.com/office/drawing/2014/main" id="{E1AB28DA-C46D-53B6-5505-B6F2EA972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141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110B9-DFCE-9B72-3E63-8F6A9D4D02C0}"/>
              </a:ext>
            </a:extLst>
          </p:cNvPr>
          <p:cNvSpPr txBox="1"/>
          <p:nvPr/>
        </p:nvSpPr>
        <p:spPr>
          <a:xfrm>
            <a:off x="838200" y="607098"/>
            <a:ext cx="6196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CONTACTS AND INFORMATION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494</Words>
  <Application>Microsoft Macintosh PowerPoint</Application>
  <PresentationFormat>Widescreen</PresentationFormat>
  <Paragraphs>60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Aptos Display</vt:lpstr>
      <vt:lpstr>Aptos</vt:lpstr>
      <vt:lpstr>DM Sans 18pt</vt:lpstr>
      <vt:lpstr>Arial</vt:lpstr>
      <vt:lpstr>Office Theme</vt:lpstr>
      <vt:lpstr>PowerPoint Presentation</vt:lpstr>
      <vt:lpstr>PowerPoint Presentation</vt:lpstr>
      <vt:lpstr>What is the 2024 Child Care Tax Credit Law?</vt:lpstr>
      <vt:lpstr>Supporting Employers</vt:lpstr>
      <vt:lpstr>Supporting Employers</vt:lpstr>
      <vt:lpstr> What Taxes Can Be Offset? </vt:lpstr>
      <vt:lpstr>Steps to Qualify</vt:lpstr>
      <vt:lpstr>Timeline for Rules and Feedback </vt:lpstr>
      <vt:lpstr>PowerPoint Presentation</vt:lpstr>
      <vt:lpstr>  Questions and Comments   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2024 Child Care Tax Credit Overview</dc:title>
  <dc:subject>Alabama 2024 Child Care Tax Credit Overview</dc:subject>
  <dc:creator>allison@levitatelegal.com</dc:creator>
  <cp:lastModifiedBy>Microsoft Office User</cp:lastModifiedBy>
  <cp:revision>3</cp:revision>
  <dcterms:created xsi:type="dcterms:W3CDTF">2024-12-03T10:46:26Z</dcterms:created>
  <dcterms:modified xsi:type="dcterms:W3CDTF">2024-12-04T15:39:31Z</dcterms:modified>
</cp:coreProperties>
</file>